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57" r:id="rId4"/>
    <p:sldId id="258" r:id="rId5"/>
    <p:sldId id="265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3611C8E-75B6-4BB6-BEDF-5661FB0B1AA8}" type="datetimeFigureOut">
              <a:rPr lang="hr-HR" smtClean="0"/>
              <a:t>10.2.2014.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8D9D39C-254C-4C76-86AB-91C32CF73C4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611C8E-75B6-4BB6-BEDF-5661FB0B1AA8}" type="datetimeFigureOut">
              <a:rPr lang="hr-HR" smtClean="0"/>
              <a:t>10.2.2014.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9D39C-254C-4C76-86AB-91C32CF73C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3611C8E-75B6-4BB6-BEDF-5661FB0B1AA8}" type="datetimeFigureOut">
              <a:rPr lang="hr-HR" smtClean="0"/>
              <a:t>10.2.2014.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D9D39C-254C-4C76-86AB-91C32CF73C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611C8E-75B6-4BB6-BEDF-5661FB0B1AA8}" type="datetimeFigureOut">
              <a:rPr lang="hr-HR" smtClean="0"/>
              <a:t>10.2.2014.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9D39C-254C-4C76-86AB-91C32CF73C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3611C8E-75B6-4BB6-BEDF-5661FB0B1AA8}" type="datetimeFigureOut">
              <a:rPr lang="hr-HR" smtClean="0"/>
              <a:t>10.2.2014.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8D9D39C-254C-4C76-86AB-91C32CF73C4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611C8E-75B6-4BB6-BEDF-5661FB0B1AA8}" type="datetimeFigureOut">
              <a:rPr lang="hr-HR" smtClean="0"/>
              <a:t>10.2.2014.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9D39C-254C-4C76-86AB-91C32CF73C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611C8E-75B6-4BB6-BEDF-5661FB0B1AA8}" type="datetimeFigureOut">
              <a:rPr lang="hr-HR" smtClean="0"/>
              <a:t>10.2.2014.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9D39C-254C-4C76-86AB-91C32CF73C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611C8E-75B6-4BB6-BEDF-5661FB0B1AA8}" type="datetimeFigureOut">
              <a:rPr lang="hr-HR" smtClean="0"/>
              <a:t>10.2.2014.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9D39C-254C-4C76-86AB-91C32CF73C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3611C8E-75B6-4BB6-BEDF-5661FB0B1AA8}" type="datetimeFigureOut">
              <a:rPr lang="hr-HR" smtClean="0"/>
              <a:t>10.2.2014.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9D39C-254C-4C76-86AB-91C32CF73C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611C8E-75B6-4BB6-BEDF-5661FB0B1AA8}" type="datetimeFigureOut">
              <a:rPr lang="hr-HR" smtClean="0"/>
              <a:t>10.2.2014.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9D39C-254C-4C76-86AB-91C32CF73C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611C8E-75B6-4BB6-BEDF-5661FB0B1AA8}" type="datetimeFigureOut">
              <a:rPr lang="hr-HR" smtClean="0"/>
              <a:t>10.2.2014.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9D39C-254C-4C76-86AB-91C32CF73C4F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3611C8E-75B6-4BB6-BEDF-5661FB0B1AA8}" type="datetimeFigureOut">
              <a:rPr lang="hr-HR" smtClean="0"/>
              <a:t>10.2.2014.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8D9D39C-254C-4C76-86AB-91C32CF73C4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Igra statistike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Vana Modrić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3950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8</a:t>
            </a:r>
            <a:r>
              <a:rPr lang="hr-HR" dirty="0" smtClean="0"/>
              <a:t>. Na kojoj kovanici je prikazan kukuruz?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 lipa.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21088"/>
            <a:ext cx="5810250" cy="21431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56790"/>
            <a:ext cx="3312368" cy="242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0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40808"/>
          </a:xfrm>
        </p:spPr>
        <p:txBody>
          <a:bodyPr>
            <a:normAutofit fontScale="90000"/>
          </a:bodyPr>
          <a:lstStyle/>
          <a:p>
            <a:r>
              <a:rPr lang="hr-HR" dirty="0"/>
              <a:t>9</a:t>
            </a:r>
            <a:r>
              <a:rPr lang="hr-HR" dirty="0" smtClean="0"/>
              <a:t>. Koliko iznosi najveća dubina jadranskog mora </a:t>
            </a:r>
            <a:br>
              <a:rPr lang="hr-HR" dirty="0" smtClean="0"/>
            </a:br>
            <a:r>
              <a:rPr lang="hr-HR" dirty="0" smtClean="0"/>
              <a:t>unutar granica republike hrvatske?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060848"/>
            <a:ext cx="7239000" cy="4394888"/>
          </a:xfrm>
        </p:spPr>
        <p:txBody>
          <a:bodyPr/>
          <a:lstStyle/>
          <a:p>
            <a:r>
              <a:rPr lang="hr-HR" dirty="0" smtClean="0"/>
              <a:t>211 metara.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556792"/>
            <a:ext cx="4931444" cy="464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7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23675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10. Koliko rijeka čini granicu između hrvatske i još neke države?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9 rijeka.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40" y="1556792"/>
            <a:ext cx="4340200" cy="32551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04" y="3184367"/>
            <a:ext cx="3180522" cy="237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11. Koliko je hrvatska imala stanovnika 2001. godine?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4 437 460 stanovnika.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51" y="2127873"/>
            <a:ext cx="3990056" cy="300390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00" y="4003061"/>
            <a:ext cx="36576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8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12. Koliko iznosi duljina hrvatske kopnene granice sa susjednim državama?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2028 km.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28800"/>
            <a:ext cx="47625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2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13.KOJA JE DRŽAVA PO VELIČINI  HRVATSKA U EUROPI?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Hrvatska je 15.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12776"/>
            <a:ext cx="3505572" cy="237626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0" y="3933056"/>
            <a:ext cx="484716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1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14. Oko koje je godine nastala </a:t>
            </a:r>
            <a:r>
              <a:rPr lang="hr-HR" dirty="0" err="1" smtClean="0"/>
              <a:t>dioklecianova</a:t>
            </a:r>
            <a:r>
              <a:rPr lang="hr-HR" dirty="0" smtClean="0"/>
              <a:t> palača u </a:t>
            </a:r>
            <a:r>
              <a:rPr lang="hr-HR" dirty="0" err="1" smtClean="0"/>
              <a:t>splitu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Oko 300. godine.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98437"/>
            <a:ext cx="4176464" cy="285956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556792"/>
            <a:ext cx="435597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5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0876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15. Koliko se čitavih glava nalazi na katedrali sv. Jakova u </a:t>
            </a:r>
            <a:r>
              <a:rPr lang="hr-HR" dirty="0" err="1" smtClean="0"/>
              <a:t>šibeniku</a:t>
            </a:r>
            <a:r>
              <a:rPr lang="hr-HR" dirty="0"/>
              <a:t>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17 glava.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80928"/>
            <a:ext cx="3096344" cy="232709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0808"/>
            <a:ext cx="2682817" cy="408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5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16. Koje su godine javno predstavljene morske orgulje u zadru?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2005 godine.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3648405" cy="273630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34" y="3073438"/>
            <a:ext cx="3642435" cy="273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17. IZ KOJEG STOLJEĆA POTJEČE CRKVA SV. SPASA U CETINI?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 9. stoljeća.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84784"/>
            <a:ext cx="4751809" cy="223224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61048"/>
            <a:ext cx="3890966" cy="266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4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3969" y="332656"/>
            <a:ext cx="7239000" cy="1143000"/>
          </a:xfrm>
        </p:spPr>
        <p:txBody>
          <a:bodyPr/>
          <a:lstStyle/>
          <a:p>
            <a:r>
              <a:rPr lang="hr-HR" dirty="0" smtClean="0"/>
              <a:t>OPĆENITO O HRVATSKOJ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4032448" cy="2016224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0888"/>
            <a:ext cx="3130625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4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18.Koliko je stoljeća trajala izgradnja dubrovačkih zidina?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5 stoljeća.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04864"/>
            <a:ext cx="4714384" cy="354416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1008"/>
            <a:ext cx="2844213" cy="262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2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19.Od koje godine su plitvička jezera pod zaštitom </a:t>
            </a:r>
            <a:r>
              <a:rPr lang="hr-HR" dirty="0" err="1" smtClean="0"/>
              <a:t>unesco</a:t>
            </a:r>
            <a:r>
              <a:rPr lang="hr-HR" dirty="0" smtClean="0"/>
              <a:t>-a?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Od 1979 godine.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19337"/>
            <a:ext cx="4199082" cy="305387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35" y="1916832"/>
            <a:ext cx="349188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20.U kojem je stoljeću izgrađena kninska tvrđava?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10. stoljeću.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435" y="1516304"/>
            <a:ext cx="4884043" cy="24098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46198"/>
            <a:ext cx="4104456" cy="274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2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31687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21.Kravata je izvorni hrvatski proizvod. Europom se proširila u 17. st. Hrvatska svake godine obilježava dan kravate. Koji je to </a:t>
            </a:r>
            <a:r>
              <a:rPr lang="hr-HR" dirty="0" smtClean="0"/>
              <a:t>nadnevak</a:t>
            </a:r>
            <a:r>
              <a:rPr lang="hr-HR" dirty="0" smtClean="0"/>
              <a:t>?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708920"/>
            <a:ext cx="7239000" cy="3746816"/>
          </a:xfrm>
        </p:spPr>
        <p:txBody>
          <a:bodyPr/>
          <a:lstStyle/>
          <a:p>
            <a:r>
              <a:rPr lang="hr-HR" dirty="0"/>
              <a:t>1</a:t>
            </a:r>
            <a:r>
              <a:rPr lang="hr-HR" dirty="0" smtClean="0"/>
              <a:t>8. listopada.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25901"/>
            <a:ext cx="2517269" cy="361295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19" y="2106157"/>
            <a:ext cx="2306623" cy="475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7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23675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22.Koje Je godine u </a:t>
            </a:r>
            <a:r>
              <a:rPr lang="hr-HR" dirty="0" err="1" smtClean="0"/>
              <a:t>podravkinom</a:t>
            </a:r>
            <a:r>
              <a:rPr lang="hr-HR" dirty="0" smtClean="0"/>
              <a:t> </a:t>
            </a:r>
            <a:r>
              <a:rPr lang="hr-HR" dirty="0" err="1" smtClean="0"/>
              <a:t>labaratoriju</a:t>
            </a:r>
            <a:r>
              <a:rPr lang="hr-HR" dirty="0" smtClean="0"/>
              <a:t> počela povijest </a:t>
            </a:r>
            <a:r>
              <a:rPr lang="hr-HR" dirty="0" err="1" smtClean="0"/>
              <a:t>vegete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72816"/>
            <a:ext cx="7239000" cy="4682920"/>
          </a:xfrm>
        </p:spPr>
        <p:txBody>
          <a:bodyPr/>
          <a:lstStyle/>
          <a:p>
            <a:r>
              <a:rPr lang="hr-HR" dirty="0" smtClean="0"/>
              <a:t>1958. godine.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70029"/>
            <a:ext cx="3629025" cy="36099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537" y="1698429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23.Koje je godine nastao </a:t>
            </a:r>
            <a:r>
              <a:rPr lang="hr-HR" dirty="0" err="1" smtClean="0"/>
              <a:t>kraš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1911 godine.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104"/>
            <a:ext cx="3456432" cy="218541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628800"/>
            <a:ext cx="44767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 Koliko je duga najdulja hrvatska rijeka?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100 km.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3825"/>
            <a:ext cx="3672408" cy="254609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25" y="2838841"/>
            <a:ext cx="3595896" cy="22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1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 Koliko iznosi površina republike hrvatske </a:t>
            </a:r>
            <a:r>
              <a:rPr lang="hr-HR" dirty="0" smtClean="0"/>
              <a:t>s </a:t>
            </a:r>
            <a:r>
              <a:rPr lang="hr-HR" dirty="0" smtClean="0"/>
              <a:t>otocima?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56 594 km</a:t>
            </a:r>
            <a:r>
              <a:rPr lang="hr-HR" baseline="30000" dirty="0" smtClean="0"/>
              <a:t>2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681715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6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3.Koliko ima otoka </a:t>
            </a:r>
            <a:r>
              <a:rPr lang="hr-HR" smtClean="0"/>
              <a:t>u HRVATSKOM dijelu </a:t>
            </a:r>
            <a:r>
              <a:rPr lang="hr-HR" dirty="0" smtClean="0"/>
              <a:t>jadranskog mora?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1087 otoka.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1412776"/>
            <a:ext cx="4925346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4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4</a:t>
            </a:r>
            <a:r>
              <a:rPr lang="hr-HR" dirty="0" smtClean="0"/>
              <a:t>. Koliko je visok najviši vrh hrvatske?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1813 metra.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08720"/>
            <a:ext cx="3264363" cy="244827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3016"/>
            <a:ext cx="6768752" cy="302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5</a:t>
            </a:r>
            <a:r>
              <a:rPr lang="hr-HR" dirty="0" smtClean="0"/>
              <a:t>. Na novčanici od koliko kuna je prikazan </a:t>
            </a:r>
            <a:r>
              <a:rPr lang="hr-HR" dirty="0" err="1" smtClean="0"/>
              <a:t>ivan</a:t>
            </a:r>
            <a:r>
              <a:rPr lang="hr-HR" dirty="0" smtClean="0"/>
              <a:t> </a:t>
            </a:r>
            <a:r>
              <a:rPr lang="hr-HR" dirty="0" err="1" smtClean="0"/>
              <a:t>mažuranić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100 kn.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2971800" cy="37211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10440"/>
            <a:ext cx="3304176" cy="45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6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6</a:t>
            </a:r>
            <a:r>
              <a:rPr lang="hr-HR" dirty="0" smtClean="0"/>
              <a:t>. Na novčanici od koliko kuna je prikazana pulska arena?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10 kuna.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484784"/>
            <a:ext cx="3514361" cy="263577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64571"/>
            <a:ext cx="4902780" cy="241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hr-HR" dirty="0"/>
              <a:t>7</a:t>
            </a:r>
            <a:r>
              <a:rPr lang="hr-HR" dirty="0" smtClean="0"/>
              <a:t>. Na kojoj kovanici je prikazana maslina?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2</a:t>
            </a:r>
            <a:r>
              <a:rPr lang="hr-HR" dirty="0" smtClean="0"/>
              <a:t>0 lipa.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3008007" cy="401193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33685"/>
            <a:ext cx="322388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1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360</TotalTime>
  <Words>341</Words>
  <Application>Microsoft Office PowerPoint</Application>
  <PresentationFormat>Prikaz na zaslonu (4:3)</PresentationFormat>
  <Paragraphs>49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6" baseType="lpstr">
      <vt:lpstr>Bogatstvo</vt:lpstr>
      <vt:lpstr>Igra statistike</vt:lpstr>
      <vt:lpstr>OPĆENITO O HRVATSKOJ</vt:lpstr>
      <vt:lpstr>1. Koliko je duga najdulja hrvatska rijeka?</vt:lpstr>
      <vt:lpstr>2. Koliko iznosi površina republike hrvatske s otocima?</vt:lpstr>
      <vt:lpstr>3.Koliko ima otoka u HRVATSKOM dijelu jadranskog mora? </vt:lpstr>
      <vt:lpstr>4. Koliko je visok najviši vrh hrvatske?</vt:lpstr>
      <vt:lpstr>5. Na novčanici od koliko kuna je prikazan ivan mažuranić?</vt:lpstr>
      <vt:lpstr>6. Na novčanici od koliko kuna je prikazana pulska arena?</vt:lpstr>
      <vt:lpstr>7. Na kojoj kovanici je prikazana maslina?</vt:lpstr>
      <vt:lpstr>8. Na kojoj kovanici je prikazan kukuruz?</vt:lpstr>
      <vt:lpstr>9. Koliko iznosi najveća dubina jadranskog mora  unutar granica republike hrvatske? </vt:lpstr>
      <vt:lpstr>10. Koliko rijeka čini granicu između hrvatske i još neke države?</vt:lpstr>
      <vt:lpstr>11. Koliko je hrvatska imala stanovnika 2001. godine?</vt:lpstr>
      <vt:lpstr>12. Koliko iznosi duljina hrvatske kopnene granice sa susjednim državama?</vt:lpstr>
      <vt:lpstr>13.KOJA JE DRŽAVA PO VELIČINI  HRVATSKA U EUROPI?</vt:lpstr>
      <vt:lpstr>14. Oko koje je godine nastala dioklecianova palača u splitu?</vt:lpstr>
      <vt:lpstr>15. Koliko se čitavih glava nalazi na katedrali sv. Jakova u šibeniku?</vt:lpstr>
      <vt:lpstr>16. Koje su godine javno predstavljene morske orgulje u zadru?</vt:lpstr>
      <vt:lpstr>17. IZ KOJEG STOLJEĆA POTJEČE CRKVA SV. SPASA U CETINI?</vt:lpstr>
      <vt:lpstr>18.Koliko je stoljeća trajala izgradnja dubrovačkih zidina?</vt:lpstr>
      <vt:lpstr>19.Od koje godine su plitvička jezera pod zaštitom unesco-a?</vt:lpstr>
      <vt:lpstr>20.U kojem je stoljeću izgrađena kninska tvrđava?</vt:lpstr>
      <vt:lpstr>21.Kravata je izvorni hrvatski proizvod. Europom se proširila u 17. st. Hrvatska svake godine obilježava dan kravate. Koji je to nadnevak? </vt:lpstr>
      <vt:lpstr>22.Koje Je godine u podravkinom labaratoriju počela povijest vegete?</vt:lpstr>
      <vt:lpstr>23.Koje je godine nastao kraš?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 statistike</dc:title>
  <dc:creator>Učenik</dc:creator>
  <cp:lastModifiedBy>Učenik</cp:lastModifiedBy>
  <cp:revision>43</cp:revision>
  <dcterms:created xsi:type="dcterms:W3CDTF">2013-11-18T08:37:56Z</dcterms:created>
  <dcterms:modified xsi:type="dcterms:W3CDTF">2014-02-10T09:21:05Z</dcterms:modified>
</cp:coreProperties>
</file>