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36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52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48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860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895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887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94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189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34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163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579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78FC-C8D6-427B-9B11-7B6D8FA5B91C}" type="datetimeFigureOut">
              <a:rPr lang="hr-HR" smtClean="0"/>
              <a:t>17.2.2014.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CFC41-F634-4A5B-AFDF-4C0F2203BB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741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Kiša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Luka Martić, 7.e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381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miješeno lice 19"/>
          <p:cNvSpPr/>
          <p:nvPr/>
        </p:nvSpPr>
        <p:spPr>
          <a:xfrm>
            <a:off x="5467903" y="1808820"/>
            <a:ext cx="936104" cy="100811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Zaobljeni pravokutnik 20"/>
          <p:cNvSpPr/>
          <p:nvPr/>
        </p:nvSpPr>
        <p:spPr>
          <a:xfrm>
            <a:off x="5683927" y="2816932"/>
            <a:ext cx="504056" cy="136815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Oblak 21"/>
          <p:cNvSpPr/>
          <p:nvPr/>
        </p:nvSpPr>
        <p:spPr>
          <a:xfrm>
            <a:off x="5406270" y="1378941"/>
            <a:ext cx="1008112" cy="79208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 flipV="1">
            <a:off x="6342138" y="1889018"/>
            <a:ext cx="72008" cy="1008112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5436096" y="1672994"/>
            <a:ext cx="45719" cy="1224136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Pravokutnik 25"/>
          <p:cNvSpPr/>
          <p:nvPr/>
        </p:nvSpPr>
        <p:spPr>
          <a:xfrm>
            <a:off x="6048164" y="4077072"/>
            <a:ext cx="14401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Pravokutnik 26"/>
          <p:cNvSpPr/>
          <p:nvPr/>
        </p:nvSpPr>
        <p:spPr>
          <a:xfrm>
            <a:off x="6343385" y="3962395"/>
            <a:ext cx="14401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blak 27"/>
          <p:cNvSpPr/>
          <p:nvPr/>
        </p:nvSpPr>
        <p:spPr>
          <a:xfrm>
            <a:off x="179512" y="35705"/>
            <a:ext cx="7920880" cy="1512168"/>
          </a:xfrm>
          <a:prstGeom prst="cloud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Prsten 31"/>
          <p:cNvSpPr/>
          <p:nvPr/>
        </p:nvSpPr>
        <p:spPr>
          <a:xfrm>
            <a:off x="4355976" y="4941168"/>
            <a:ext cx="1368152" cy="1916832"/>
          </a:xfrm>
          <a:prstGeom prst="donu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3" name="Prsten 32"/>
          <p:cNvSpPr/>
          <p:nvPr/>
        </p:nvSpPr>
        <p:spPr>
          <a:xfrm>
            <a:off x="6948264" y="4941168"/>
            <a:ext cx="1547664" cy="1892246"/>
          </a:xfrm>
          <a:prstGeom prst="donu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34" name="Zaobljeni pravokutnik 33"/>
          <p:cNvSpPr/>
          <p:nvPr/>
        </p:nvSpPr>
        <p:spPr>
          <a:xfrm>
            <a:off x="5652120" y="5284828"/>
            <a:ext cx="1584176" cy="4571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Pravokutnik 34"/>
          <p:cNvSpPr/>
          <p:nvPr/>
        </p:nvSpPr>
        <p:spPr>
          <a:xfrm>
            <a:off x="7092280" y="4509120"/>
            <a:ext cx="72008" cy="77570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Pravokutnik 36"/>
          <p:cNvSpPr/>
          <p:nvPr/>
        </p:nvSpPr>
        <p:spPr>
          <a:xfrm>
            <a:off x="6588224" y="4365104"/>
            <a:ext cx="50405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Zaobljeni pravokutnik 37"/>
          <p:cNvSpPr/>
          <p:nvPr/>
        </p:nvSpPr>
        <p:spPr>
          <a:xfrm>
            <a:off x="5508104" y="4797152"/>
            <a:ext cx="144016" cy="48767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L-oblik 38"/>
          <p:cNvSpPr/>
          <p:nvPr/>
        </p:nvSpPr>
        <p:spPr>
          <a:xfrm>
            <a:off x="5040052" y="3933056"/>
            <a:ext cx="1008112" cy="864096"/>
          </a:xfrm>
          <a:prstGeom prst="corner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Zaobljeni pravokutnik 46"/>
          <p:cNvSpPr/>
          <p:nvPr/>
        </p:nvSpPr>
        <p:spPr>
          <a:xfrm>
            <a:off x="6948264" y="3735034"/>
            <a:ext cx="45719" cy="630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&quot;Ne&quot;-simbol 47"/>
          <p:cNvSpPr/>
          <p:nvPr/>
        </p:nvSpPr>
        <p:spPr>
          <a:xfrm>
            <a:off x="6696236" y="3204513"/>
            <a:ext cx="504056" cy="73398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" name="Znak munje 1"/>
          <p:cNvSpPr/>
          <p:nvPr/>
        </p:nvSpPr>
        <p:spPr>
          <a:xfrm>
            <a:off x="579539" y="620688"/>
            <a:ext cx="1080120" cy="169218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/>
          <p:cNvSpPr/>
          <p:nvPr/>
        </p:nvSpPr>
        <p:spPr>
          <a:xfrm>
            <a:off x="4788024" y="2663997"/>
            <a:ext cx="360040" cy="2331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Elipsa 3"/>
          <p:cNvSpPr/>
          <p:nvPr/>
        </p:nvSpPr>
        <p:spPr>
          <a:xfrm>
            <a:off x="4283968" y="2460758"/>
            <a:ext cx="432048" cy="639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2699792" y="2105935"/>
            <a:ext cx="1584176" cy="1395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Oh, počinje kiša. 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127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452320" y="3587080"/>
            <a:ext cx="144016" cy="32849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Zaobljeni pravokutnik 2"/>
          <p:cNvSpPr/>
          <p:nvPr/>
        </p:nvSpPr>
        <p:spPr>
          <a:xfrm>
            <a:off x="6660232" y="2564904"/>
            <a:ext cx="1728192" cy="1022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Autobusna stanica</a:t>
            </a:r>
            <a:endParaRPr lang="hr-HR" dirty="0"/>
          </a:p>
        </p:txBody>
      </p:sp>
      <p:sp>
        <p:nvSpPr>
          <p:cNvPr id="9" name="Nasmiješeno lice 8"/>
          <p:cNvSpPr/>
          <p:nvPr/>
        </p:nvSpPr>
        <p:spPr>
          <a:xfrm>
            <a:off x="1835696" y="4005064"/>
            <a:ext cx="936104" cy="100811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1799692" y="3501008"/>
            <a:ext cx="1008112" cy="79208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lak 10"/>
          <p:cNvSpPr/>
          <p:nvPr/>
        </p:nvSpPr>
        <p:spPr>
          <a:xfrm>
            <a:off x="1753973" y="3897052"/>
            <a:ext cx="45719" cy="1224136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 flipV="1">
            <a:off x="2790706" y="4005064"/>
            <a:ext cx="72008" cy="1008112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Zaobljeni pravokutnik 12"/>
          <p:cNvSpPr/>
          <p:nvPr/>
        </p:nvSpPr>
        <p:spPr>
          <a:xfrm>
            <a:off x="2051720" y="4984188"/>
            <a:ext cx="504056" cy="136815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2051720" y="6352340"/>
            <a:ext cx="144016" cy="389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2411760" y="6352340"/>
            <a:ext cx="144016" cy="389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3203848" y="1867109"/>
            <a:ext cx="1800200" cy="17931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Ooo</a:t>
            </a:r>
            <a:r>
              <a:rPr lang="hr-HR" smtClean="0"/>
              <a:t>, ne </a:t>
            </a:r>
            <a:r>
              <a:rPr lang="hr-HR" dirty="0" smtClean="0"/>
              <a:t>! </a:t>
            </a:r>
            <a:r>
              <a:rPr lang="hr-HR" dirty="0"/>
              <a:t>Z</a:t>
            </a:r>
            <a:r>
              <a:rPr lang="hr-HR" dirty="0" smtClean="0"/>
              <a:t>apeo sam, sreća da imam kišobran.</a:t>
            </a:r>
            <a:endParaRPr lang="hr-HR" dirty="0"/>
          </a:p>
        </p:txBody>
      </p:sp>
      <p:sp>
        <p:nvSpPr>
          <p:cNvPr id="19" name="Oblak 18"/>
          <p:cNvSpPr/>
          <p:nvPr/>
        </p:nvSpPr>
        <p:spPr>
          <a:xfrm>
            <a:off x="3059832" y="3501008"/>
            <a:ext cx="504056" cy="7920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/>
          <p:cNvSpPr/>
          <p:nvPr/>
        </p:nvSpPr>
        <p:spPr>
          <a:xfrm>
            <a:off x="1331640" y="5229572"/>
            <a:ext cx="720080" cy="143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1331640" y="3356992"/>
            <a:ext cx="45719" cy="187258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Jednakokračni trokut 23"/>
          <p:cNvSpPr/>
          <p:nvPr/>
        </p:nvSpPr>
        <p:spPr>
          <a:xfrm>
            <a:off x="418395" y="2348880"/>
            <a:ext cx="1872208" cy="1008112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1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s jednim odsječenim kutom 1"/>
          <p:cNvSpPr/>
          <p:nvPr/>
        </p:nvSpPr>
        <p:spPr>
          <a:xfrm>
            <a:off x="2635927" y="3501008"/>
            <a:ext cx="6480720" cy="2520280"/>
          </a:xfrm>
          <a:prstGeom prst="snip1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sten 2"/>
          <p:cNvSpPr/>
          <p:nvPr/>
        </p:nvSpPr>
        <p:spPr>
          <a:xfrm>
            <a:off x="2635927" y="5877272"/>
            <a:ext cx="1944216" cy="836712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" name="Prsten 3"/>
          <p:cNvSpPr/>
          <p:nvPr/>
        </p:nvSpPr>
        <p:spPr>
          <a:xfrm>
            <a:off x="7478425" y="5830269"/>
            <a:ext cx="1619672" cy="836712"/>
          </a:xfrm>
          <a:prstGeom prst="don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4932040" y="4077072"/>
            <a:ext cx="17281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Zaobljeni pravokutnik 6"/>
          <p:cNvSpPr/>
          <p:nvPr/>
        </p:nvSpPr>
        <p:spPr>
          <a:xfrm>
            <a:off x="2687478" y="4077072"/>
            <a:ext cx="1520311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s jednim odsječenim kutom 8"/>
          <p:cNvSpPr/>
          <p:nvPr/>
        </p:nvSpPr>
        <p:spPr>
          <a:xfrm>
            <a:off x="7812360" y="3789040"/>
            <a:ext cx="1285737" cy="97210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Nasmiješeno lice 9"/>
          <p:cNvSpPr/>
          <p:nvPr/>
        </p:nvSpPr>
        <p:spPr>
          <a:xfrm>
            <a:off x="5522034" y="4340874"/>
            <a:ext cx="548203" cy="504056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lak 10"/>
          <p:cNvSpPr/>
          <p:nvPr/>
        </p:nvSpPr>
        <p:spPr>
          <a:xfrm>
            <a:off x="5556001" y="4077072"/>
            <a:ext cx="480268" cy="39604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 flipH="1" flipV="1">
            <a:off x="6041039" y="4196858"/>
            <a:ext cx="45719" cy="648072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 flipV="1">
            <a:off x="5559771" y="4239923"/>
            <a:ext cx="45719" cy="504056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Zaobljeni pravokutnik 13"/>
          <p:cNvSpPr/>
          <p:nvPr/>
        </p:nvSpPr>
        <p:spPr>
          <a:xfrm>
            <a:off x="5604221" y="4836664"/>
            <a:ext cx="432048" cy="24852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blak 14"/>
          <p:cNvSpPr/>
          <p:nvPr/>
        </p:nvSpPr>
        <p:spPr>
          <a:xfrm>
            <a:off x="4580143" y="1916832"/>
            <a:ext cx="2368121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Sreća da sam naišao na autobus.</a:t>
            </a:r>
            <a:endParaRPr lang="hr-HR" dirty="0"/>
          </a:p>
        </p:txBody>
      </p:sp>
      <p:sp>
        <p:nvSpPr>
          <p:cNvPr id="16" name="Oblak 15"/>
          <p:cNvSpPr/>
          <p:nvPr/>
        </p:nvSpPr>
        <p:spPr>
          <a:xfrm>
            <a:off x="6086758" y="3501008"/>
            <a:ext cx="573474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82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860032" y="3573016"/>
            <a:ext cx="4067944" cy="32849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Jednakokračni trokut 2"/>
          <p:cNvSpPr/>
          <p:nvPr/>
        </p:nvSpPr>
        <p:spPr>
          <a:xfrm>
            <a:off x="4373724" y="1772816"/>
            <a:ext cx="5040560" cy="18002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Zaobljeni pravokutnik 3"/>
          <p:cNvSpPr/>
          <p:nvPr/>
        </p:nvSpPr>
        <p:spPr>
          <a:xfrm>
            <a:off x="5220072" y="4221088"/>
            <a:ext cx="13681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7452320" y="5215508"/>
            <a:ext cx="1224136" cy="164249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Nasmiješeno lice 5"/>
          <p:cNvSpPr/>
          <p:nvPr/>
        </p:nvSpPr>
        <p:spPr>
          <a:xfrm>
            <a:off x="1835696" y="4005064"/>
            <a:ext cx="936104" cy="100811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blak 6"/>
          <p:cNvSpPr/>
          <p:nvPr/>
        </p:nvSpPr>
        <p:spPr>
          <a:xfrm>
            <a:off x="1799692" y="3501008"/>
            <a:ext cx="1008112" cy="79208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 flipV="1">
            <a:off x="2790706" y="4005064"/>
            <a:ext cx="72008" cy="1008112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>
            <a:off x="1753973" y="3897052"/>
            <a:ext cx="45719" cy="1224136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2051720" y="4984188"/>
            <a:ext cx="504056" cy="136815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2051720" y="6352340"/>
            <a:ext cx="144016" cy="389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2411760" y="6352340"/>
            <a:ext cx="144016" cy="389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1331640" y="5229572"/>
            <a:ext cx="720080" cy="143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avokutnik 13"/>
          <p:cNvSpPr/>
          <p:nvPr/>
        </p:nvSpPr>
        <p:spPr>
          <a:xfrm>
            <a:off x="2555776" y="5215508"/>
            <a:ext cx="720080" cy="157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>
            <a:off x="1547664" y="3068960"/>
            <a:ext cx="648072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blak 15"/>
          <p:cNvSpPr/>
          <p:nvPr/>
        </p:nvSpPr>
        <p:spPr>
          <a:xfrm>
            <a:off x="971600" y="1484784"/>
            <a:ext cx="2016224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Jee</a:t>
            </a:r>
            <a:r>
              <a:rPr lang="hr-HR" dirty="0" smtClean="0"/>
              <a:t>, stigao </a:t>
            </a:r>
            <a:r>
              <a:rPr lang="hr-HR" smtClean="0"/>
              <a:t>sam kući!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54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364088" y="4725144"/>
            <a:ext cx="3240360" cy="21602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5580112" y="4941168"/>
            <a:ext cx="216024" cy="19168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8316416" y="4941168"/>
            <a:ext cx="144016" cy="19168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sten 4"/>
          <p:cNvSpPr/>
          <p:nvPr/>
        </p:nvSpPr>
        <p:spPr>
          <a:xfrm>
            <a:off x="5580112" y="4509120"/>
            <a:ext cx="864096" cy="2160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Oblak 5"/>
          <p:cNvSpPr/>
          <p:nvPr/>
        </p:nvSpPr>
        <p:spPr>
          <a:xfrm>
            <a:off x="5688124" y="4293096"/>
            <a:ext cx="612068" cy="324036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Nasmiješeno lice 6"/>
          <p:cNvSpPr/>
          <p:nvPr/>
        </p:nvSpPr>
        <p:spPr>
          <a:xfrm>
            <a:off x="1835696" y="4005064"/>
            <a:ext cx="936104" cy="100811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/>
          <p:cNvSpPr/>
          <p:nvPr/>
        </p:nvSpPr>
        <p:spPr>
          <a:xfrm>
            <a:off x="1799692" y="3501008"/>
            <a:ext cx="1008112" cy="79208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blak 8"/>
          <p:cNvSpPr/>
          <p:nvPr/>
        </p:nvSpPr>
        <p:spPr>
          <a:xfrm flipV="1">
            <a:off x="2790706" y="4005064"/>
            <a:ext cx="72008" cy="1008112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1753973" y="3897052"/>
            <a:ext cx="45719" cy="1224136"/>
          </a:xfrm>
          <a:prstGeom prst="clou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Zaobljeni pravokutnik 10"/>
          <p:cNvSpPr/>
          <p:nvPr/>
        </p:nvSpPr>
        <p:spPr>
          <a:xfrm>
            <a:off x="2051720" y="4984188"/>
            <a:ext cx="504056" cy="136815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2051720" y="6352340"/>
            <a:ext cx="144016" cy="389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411760" y="6352340"/>
            <a:ext cx="144016" cy="389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8604448" y="3501008"/>
            <a:ext cx="360040" cy="3960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Oblak 14"/>
          <p:cNvSpPr/>
          <p:nvPr/>
        </p:nvSpPr>
        <p:spPr>
          <a:xfrm flipH="1">
            <a:off x="6012160" y="2445728"/>
            <a:ext cx="2592288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Ručak je gotov.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16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2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42</Words>
  <Application>Microsoft Office PowerPoint</Application>
  <PresentationFormat>Prikaz na zaslonu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Kiša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KRAJ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život</dc:title>
  <dc:creator>Učenik</dc:creator>
  <cp:lastModifiedBy>Učenik</cp:lastModifiedBy>
  <cp:revision>18</cp:revision>
  <dcterms:created xsi:type="dcterms:W3CDTF">2014-01-13T08:18:43Z</dcterms:created>
  <dcterms:modified xsi:type="dcterms:W3CDTF">2014-02-17T14:15:38Z</dcterms:modified>
</cp:coreProperties>
</file>