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66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449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587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4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33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29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300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05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52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63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957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35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47EF-113E-4BD5-A941-2230EF24743E}" type="datetimeFigureOut">
              <a:rPr lang="hr-HR" smtClean="0"/>
              <a:t>10.2.2014.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ECF1-CEDA-4D6C-B16D-994170DAFA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181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Rush</a:t>
            </a:r>
            <a:r>
              <a:rPr lang="hr-HR" dirty="0" smtClean="0"/>
              <a:t> </a:t>
            </a:r>
            <a:r>
              <a:rPr lang="hr-HR" dirty="0" err="1" smtClean="0"/>
              <a:t>team</a:t>
            </a:r>
            <a:r>
              <a:rPr lang="hr-HR" dirty="0" smtClean="0"/>
              <a:t> avantura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400800" cy="2328664"/>
          </a:xfrm>
        </p:spPr>
        <p:txBody>
          <a:bodyPr/>
          <a:lstStyle/>
          <a:p>
            <a:r>
              <a:rPr lang="hr-HR" dirty="0" smtClean="0"/>
              <a:t>Petar Šamija, 7.d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5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3923928" y="2528382"/>
            <a:ext cx="2354560" cy="3809938"/>
            <a:chOff x="3923928" y="2528382"/>
            <a:chExt cx="2354560" cy="3809938"/>
          </a:xfrm>
        </p:grpSpPr>
        <p:sp>
          <p:nvSpPr>
            <p:cNvPr id="17" name="Nasmiješeno lice 16"/>
            <p:cNvSpPr/>
            <p:nvPr/>
          </p:nvSpPr>
          <p:spPr>
            <a:xfrm>
              <a:off x="5364088" y="2528382"/>
              <a:ext cx="914400" cy="91440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5580112" y="3442782"/>
              <a:ext cx="504056" cy="1780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716016" y="3442782"/>
              <a:ext cx="864096" cy="1302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 rot="797007">
              <a:off x="4519395" y="3753425"/>
              <a:ext cx="1584176" cy="1187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/>
            <p:cNvSpPr/>
            <p:nvPr/>
          </p:nvSpPr>
          <p:spPr>
            <a:xfrm>
              <a:off x="5580112" y="5223385"/>
              <a:ext cx="144016" cy="11149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5940152" y="5223385"/>
              <a:ext cx="144016" cy="11149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Oblačić s crtom 2 (bez obruba) 13"/>
            <p:cNvSpPr/>
            <p:nvPr/>
          </p:nvSpPr>
          <p:spPr>
            <a:xfrm flipH="1">
              <a:off x="4238915" y="3271035"/>
              <a:ext cx="288032" cy="266258"/>
            </a:xfrm>
            <a:prstGeom prst="callout2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Zaobljeni pravokutnik 14"/>
            <p:cNvSpPr/>
            <p:nvPr/>
          </p:nvSpPr>
          <p:spPr>
            <a:xfrm>
              <a:off x="3923928" y="3331531"/>
              <a:ext cx="314987" cy="4571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4382931" y="3503658"/>
              <a:ext cx="45719" cy="511141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9" name="Pravokutni oblačić 18"/>
          <p:cNvSpPr/>
          <p:nvPr/>
        </p:nvSpPr>
        <p:spPr>
          <a:xfrm>
            <a:off x="480154" y="150036"/>
            <a:ext cx="2042656" cy="1822088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b="1" dirty="0" smtClean="0">
                <a:ln/>
                <a:solidFill>
                  <a:schemeClr val="bg2">
                    <a:lumMod val="10000"/>
                  </a:schemeClr>
                </a:solidFill>
              </a:rPr>
              <a:t>Zašto se </a:t>
            </a:r>
            <a:r>
              <a:rPr lang="hr-HR" b="1" dirty="0" smtClean="0">
                <a:ln/>
                <a:solidFill>
                  <a:schemeClr val="bg2">
                    <a:lumMod val="10000"/>
                  </a:schemeClr>
                </a:solidFill>
              </a:rPr>
              <a:t>tučemo</a:t>
            </a:r>
            <a:r>
              <a:rPr lang="hr-HR" b="1" dirty="0">
                <a:ln/>
                <a:solidFill>
                  <a:schemeClr val="accent3"/>
                </a:solidFill>
              </a:rPr>
              <a:t>?</a:t>
            </a:r>
            <a:endParaRPr lang="hr-HR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Pravokutni oblačić 10"/>
          <p:cNvSpPr/>
          <p:nvPr/>
        </p:nvSpPr>
        <p:spPr>
          <a:xfrm>
            <a:off x="5442883" y="476672"/>
            <a:ext cx="1671209" cy="1796865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 znam.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54" y="2184401"/>
            <a:ext cx="291465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2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24" y="2378795"/>
            <a:ext cx="2378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utni oblačić 1"/>
          <p:cNvSpPr/>
          <p:nvPr/>
        </p:nvSpPr>
        <p:spPr>
          <a:xfrm>
            <a:off x="611560" y="404664"/>
            <a:ext cx="1800200" cy="1368152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Hajdemo se prestati tući i idemo se igrati.</a:t>
            </a:r>
            <a:endParaRPr lang="hr-HR" dirty="0"/>
          </a:p>
        </p:txBody>
      </p:sp>
      <p:sp>
        <p:nvSpPr>
          <p:cNvPr id="3" name="Pravokutni oblačić 2"/>
          <p:cNvSpPr/>
          <p:nvPr/>
        </p:nvSpPr>
        <p:spPr>
          <a:xfrm>
            <a:off x="5723340" y="620688"/>
            <a:ext cx="1870364" cy="153017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mtClean="0"/>
              <a:t>Idemo.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92238"/>
            <a:ext cx="291465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5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 oblačić 12"/>
          <p:cNvSpPr/>
          <p:nvPr/>
        </p:nvSpPr>
        <p:spPr>
          <a:xfrm>
            <a:off x="2545309" y="686927"/>
            <a:ext cx="1560329" cy="108012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Bit ćemo najbolji prijatelji. </a:t>
            </a:r>
            <a:endParaRPr lang="hr-HR" dirty="0"/>
          </a:p>
        </p:txBody>
      </p:sp>
      <p:sp>
        <p:nvSpPr>
          <p:cNvPr id="14" name="Pravokutni oblačić 13"/>
          <p:cNvSpPr/>
          <p:nvPr/>
        </p:nvSpPr>
        <p:spPr>
          <a:xfrm>
            <a:off x="4185182" y="1406232"/>
            <a:ext cx="1579240" cy="792088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Jupi</a:t>
            </a:r>
            <a:r>
              <a:rPr lang="hr-HR" dirty="0" smtClean="0"/>
              <a:t>.</a:t>
            </a:r>
            <a:endParaRPr lang="hr-HR" dirty="0"/>
          </a:p>
        </p:txBody>
      </p:sp>
      <p:grpSp>
        <p:nvGrpSpPr>
          <p:cNvPr id="20" name="Grupa 19"/>
          <p:cNvGrpSpPr/>
          <p:nvPr/>
        </p:nvGrpSpPr>
        <p:grpSpPr>
          <a:xfrm>
            <a:off x="4114800" y="2420636"/>
            <a:ext cx="914400" cy="3985823"/>
            <a:chOff x="4114800" y="2420636"/>
            <a:chExt cx="914400" cy="3985823"/>
          </a:xfrm>
        </p:grpSpPr>
        <p:sp>
          <p:nvSpPr>
            <p:cNvPr id="7" name="Nasmiješeno lice 6"/>
            <p:cNvSpPr/>
            <p:nvPr/>
          </p:nvSpPr>
          <p:spPr>
            <a:xfrm>
              <a:off x="4114800" y="2420636"/>
              <a:ext cx="914400" cy="91440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/>
            <p:cNvSpPr/>
            <p:nvPr/>
          </p:nvSpPr>
          <p:spPr>
            <a:xfrm>
              <a:off x="4855763" y="3493134"/>
              <a:ext cx="144016" cy="109996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4129208" y="3493135"/>
              <a:ext cx="139101" cy="109996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4342981" y="5382522"/>
              <a:ext cx="121096" cy="9988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7208" y="5382522"/>
              <a:ext cx="146050" cy="1023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Pravokutnik 14"/>
            <p:cNvSpPr/>
            <p:nvPr/>
          </p:nvSpPr>
          <p:spPr>
            <a:xfrm>
              <a:off x="4278454" y="3355848"/>
              <a:ext cx="554949" cy="202667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2749132" y="2004686"/>
            <a:ext cx="1158263" cy="4376642"/>
            <a:chOff x="2749132" y="2004686"/>
            <a:chExt cx="1158263" cy="437664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35871">
              <a:off x="3486708" y="2564904"/>
              <a:ext cx="420687" cy="1292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Pravokutnik 3"/>
            <p:cNvSpPr/>
            <p:nvPr/>
          </p:nvSpPr>
          <p:spPr>
            <a:xfrm rot="16828100">
              <a:off x="2205727" y="4040908"/>
              <a:ext cx="1249332" cy="1625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Pravokutnik 1"/>
            <p:cNvSpPr/>
            <p:nvPr/>
          </p:nvSpPr>
          <p:spPr>
            <a:xfrm>
              <a:off x="2987824" y="3335039"/>
              <a:ext cx="504056" cy="2016224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Nasmiješeno lice 4"/>
            <p:cNvSpPr/>
            <p:nvPr/>
          </p:nvSpPr>
          <p:spPr>
            <a:xfrm>
              <a:off x="2782652" y="2425009"/>
              <a:ext cx="914400" cy="91440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>
              <a:off x="2792351" y="2004686"/>
              <a:ext cx="848045" cy="678394"/>
            </a:xfrm>
            <a:prstGeom prst="cloud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" name="Pravokutnik 15"/>
            <p:cNvSpPr/>
            <p:nvPr/>
          </p:nvSpPr>
          <p:spPr>
            <a:xfrm>
              <a:off x="2987824" y="5378106"/>
              <a:ext cx="96287" cy="10032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7" name="Pravokutnik 16"/>
            <p:cNvSpPr/>
            <p:nvPr/>
          </p:nvSpPr>
          <p:spPr>
            <a:xfrm>
              <a:off x="3421625" y="5351263"/>
              <a:ext cx="70255" cy="1030065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6872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1487487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03" y="2248048"/>
            <a:ext cx="9382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utni oblačić 1"/>
          <p:cNvSpPr/>
          <p:nvPr/>
        </p:nvSpPr>
        <p:spPr>
          <a:xfrm>
            <a:off x="4074858" y="1052736"/>
            <a:ext cx="1988315" cy="936104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Gdje </a:t>
            </a:r>
            <a:r>
              <a:rPr lang="hr-HR" dirty="0" smtClean="0"/>
              <a:t>idemo?</a:t>
            </a:r>
            <a:endParaRPr lang="hr-HR" dirty="0"/>
          </a:p>
        </p:txBody>
      </p:sp>
      <p:sp>
        <p:nvSpPr>
          <p:cNvPr id="4" name="Pravokutni oblačić 3"/>
          <p:cNvSpPr/>
          <p:nvPr/>
        </p:nvSpPr>
        <p:spPr>
          <a:xfrm>
            <a:off x="5816027" y="232028"/>
            <a:ext cx="786094" cy="744754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Ok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Pravokutni oblačić 4"/>
          <p:cNvSpPr/>
          <p:nvPr/>
        </p:nvSpPr>
        <p:spPr>
          <a:xfrm>
            <a:off x="2675477" y="994968"/>
            <a:ext cx="1152128" cy="792088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 igralište.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89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95" y="1744635"/>
            <a:ext cx="1487487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82" y="2147859"/>
            <a:ext cx="9382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utni oblačić 2"/>
          <p:cNvSpPr/>
          <p:nvPr/>
        </p:nvSpPr>
        <p:spPr>
          <a:xfrm>
            <a:off x="3719022" y="1052736"/>
            <a:ext cx="1872208" cy="979931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Što ćemo </a:t>
            </a:r>
            <a:r>
              <a:rPr lang="hr-HR" smtClean="0"/>
              <a:t>igrati </a:t>
            </a:r>
            <a:r>
              <a:rPr lang="hr-HR" smtClean="0"/>
              <a:t>?</a:t>
            </a:r>
            <a:endParaRPr lang="hr-HR" dirty="0"/>
          </a:p>
        </p:txBody>
      </p:sp>
      <p:sp>
        <p:nvSpPr>
          <p:cNvPr id="4" name="Pravokutni oblačić 3"/>
          <p:cNvSpPr/>
          <p:nvPr/>
        </p:nvSpPr>
        <p:spPr>
          <a:xfrm>
            <a:off x="2244081" y="836712"/>
            <a:ext cx="1368152" cy="907923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Ah,valjda nogomet.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4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635896" y="3356992"/>
            <a:ext cx="22079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0" dirty="0" smtClean="0">
                <a:solidFill>
                  <a:srgbClr val="C00000"/>
                </a:solidFill>
              </a:rPr>
              <a:t>KRAJ</a:t>
            </a:r>
            <a:endParaRPr lang="hr-HR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</Words>
  <Application>Microsoft Office PowerPoint</Application>
  <PresentationFormat>Prikaz na zaslonu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Rush team avantura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Rush team avantura</dc:title>
  <dc:creator>Učenik</dc:creator>
  <cp:lastModifiedBy>Učenik</cp:lastModifiedBy>
  <cp:revision>13</cp:revision>
  <dcterms:created xsi:type="dcterms:W3CDTF">2014-01-13T08:16:55Z</dcterms:created>
  <dcterms:modified xsi:type="dcterms:W3CDTF">2014-02-10T08:27:33Z</dcterms:modified>
</cp:coreProperties>
</file>