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67" r:id="rId9"/>
    <p:sldId id="266" r:id="rId10"/>
    <p:sldId id="268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6" autoAdjust="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ADD6-FA76-4922-A294-8C3A19D7C44E}" type="datetimeFigureOut">
              <a:rPr lang="hr-HR" smtClean="0"/>
              <a:t>26.1.2015.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D4AD2-ABBD-46E7-A522-13D26C6D64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3647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ADD6-FA76-4922-A294-8C3A19D7C44E}" type="datetimeFigureOut">
              <a:rPr lang="hr-HR" smtClean="0"/>
              <a:t>26.1.2015.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D4AD2-ABBD-46E7-A522-13D26C6D64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1666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ADD6-FA76-4922-A294-8C3A19D7C44E}" type="datetimeFigureOut">
              <a:rPr lang="hr-HR" smtClean="0"/>
              <a:t>26.1.2015.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D4AD2-ABBD-46E7-A522-13D26C6D64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33645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ADD6-FA76-4922-A294-8C3A19D7C44E}" type="datetimeFigureOut">
              <a:rPr lang="hr-HR" smtClean="0"/>
              <a:t>26.1.2015.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D4AD2-ABBD-46E7-A522-13D26C6D64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9976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ADD6-FA76-4922-A294-8C3A19D7C44E}" type="datetimeFigureOut">
              <a:rPr lang="hr-HR" smtClean="0"/>
              <a:t>26.1.2015.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D4AD2-ABBD-46E7-A522-13D26C6D64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310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ADD6-FA76-4922-A294-8C3A19D7C44E}" type="datetimeFigureOut">
              <a:rPr lang="hr-HR" smtClean="0"/>
              <a:t>26.1.2015.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D4AD2-ABBD-46E7-A522-13D26C6D64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0964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ADD6-FA76-4922-A294-8C3A19D7C44E}" type="datetimeFigureOut">
              <a:rPr lang="hr-HR" smtClean="0"/>
              <a:t>26.1.2015.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D4AD2-ABBD-46E7-A522-13D26C6D64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256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ADD6-FA76-4922-A294-8C3A19D7C44E}" type="datetimeFigureOut">
              <a:rPr lang="hr-HR" smtClean="0"/>
              <a:t>26.1.2015.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D4AD2-ABBD-46E7-A522-13D26C6D64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543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ADD6-FA76-4922-A294-8C3A19D7C44E}" type="datetimeFigureOut">
              <a:rPr lang="hr-HR" smtClean="0"/>
              <a:t>26.1.2015.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D4AD2-ABBD-46E7-A522-13D26C6D64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0124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ADD6-FA76-4922-A294-8C3A19D7C44E}" type="datetimeFigureOut">
              <a:rPr lang="hr-HR" smtClean="0"/>
              <a:t>26.1.2015.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D4AD2-ABBD-46E7-A522-13D26C6D64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7074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ADD6-FA76-4922-A294-8C3A19D7C44E}" type="datetimeFigureOut">
              <a:rPr lang="hr-HR" smtClean="0"/>
              <a:t>26.1.2015.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D4AD2-ABBD-46E7-A522-13D26C6D64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379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EADD6-FA76-4922-A294-8C3A19D7C44E}" type="datetimeFigureOut">
              <a:rPr lang="hr-HR" smtClean="0"/>
              <a:t>26.1.2015.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D4AD2-ABBD-46E7-A522-13D26C6D64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0643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Božić dolazi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Antonela Dujmović,7.e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6340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56990"/>
          </a:xfrm>
        </p:spPr>
        <p:txBody>
          <a:bodyPr/>
          <a:lstStyle/>
          <a:p>
            <a:r>
              <a:rPr lang="hr-HR" dirty="0" smtClean="0"/>
              <a:t>KRAJ!!!!</a:t>
            </a:r>
            <a:endParaRPr lang="hr-HR" dirty="0"/>
          </a:p>
        </p:txBody>
      </p:sp>
      <p:sp>
        <p:nvSpPr>
          <p:cNvPr id="4" name="Nasmiješeno lice 3"/>
          <p:cNvSpPr/>
          <p:nvPr/>
        </p:nvSpPr>
        <p:spPr>
          <a:xfrm>
            <a:off x="2771800" y="3717032"/>
            <a:ext cx="1224136" cy="1152128"/>
          </a:xfrm>
          <a:prstGeom prst="smileyFac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" name="Nasmiješeno lice 4"/>
          <p:cNvSpPr/>
          <p:nvPr/>
        </p:nvSpPr>
        <p:spPr>
          <a:xfrm>
            <a:off x="4572000" y="3681028"/>
            <a:ext cx="1296144" cy="1224136"/>
          </a:xfrm>
          <a:prstGeom prst="smileyFac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91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ravokutnik 4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23664" y="2924944"/>
            <a:ext cx="4248472" cy="39330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Pravokutnik 2"/>
          <p:cNvSpPr/>
          <p:nvPr/>
        </p:nvSpPr>
        <p:spPr>
          <a:xfrm>
            <a:off x="300335" y="3356992"/>
            <a:ext cx="1230916" cy="10626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Pravokutnik 3"/>
          <p:cNvSpPr/>
          <p:nvPr/>
        </p:nvSpPr>
        <p:spPr>
          <a:xfrm>
            <a:off x="2843808" y="3356992"/>
            <a:ext cx="1230916" cy="10626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Jednakokračni trokut 4"/>
          <p:cNvSpPr/>
          <p:nvPr/>
        </p:nvSpPr>
        <p:spPr>
          <a:xfrm>
            <a:off x="0" y="620688"/>
            <a:ext cx="4248472" cy="2304256"/>
          </a:xfrm>
          <a:prstGeom prst="triangle">
            <a:avLst>
              <a:gd name="adj" fmla="val 5032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accent2"/>
              </a:solidFill>
            </a:endParaRPr>
          </a:p>
        </p:txBody>
      </p:sp>
      <p:sp>
        <p:nvSpPr>
          <p:cNvPr id="6" name="Pravokutnik 5"/>
          <p:cNvSpPr/>
          <p:nvPr/>
        </p:nvSpPr>
        <p:spPr>
          <a:xfrm>
            <a:off x="1608998" y="5085184"/>
            <a:ext cx="1152128" cy="17728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6" name="Elipsa 45"/>
          <p:cNvSpPr/>
          <p:nvPr/>
        </p:nvSpPr>
        <p:spPr>
          <a:xfrm>
            <a:off x="3429277" y="1015569"/>
            <a:ext cx="269557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7" name="Elipsa 46"/>
          <p:cNvSpPr/>
          <p:nvPr/>
        </p:nvSpPr>
        <p:spPr>
          <a:xfrm>
            <a:off x="188749" y="1664804"/>
            <a:ext cx="269557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bg1"/>
              </a:solidFill>
            </a:endParaRPr>
          </a:p>
        </p:txBody>
      </p:sp>
      <p:sp>
        <p:nvSpPr>
          <p:cNvPr id="48" name="Elipsa 47"/>
          <p:cNvSpPr/>
          <p:nvPr/>
        </p:nvSpPr>
        <p:spPr>
          <a:xfrm>
            <a:off x="6744350" y="6035055"/>
            <a:ext cx="269557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9" name="Elipsa 48"/>
          <p:cNvSpPr/>
          <p:nvPr/>
        </p:nvSpPr>
        <p:spPr>
          <a:xfrm>
            <a:off x="4680991" y="614741"/>
            <a:ext cx="269557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0" name="Elipsa 49"/>
          <p:cNvSpPr/>
          <p:nvPr/>
        </p:nvSpPr>
        <p:spPr>
          <a:xfrm>
            <a:off x="5050723" y="1480142"/>
            <a:ext cx="269557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Elipsa 50"/>
          <p:cNvSpPr/>
          <p:nvPr/>
        </p:nvSpPr>
        <p:spPr>
          <a:xfrm>
            <a:off x="8187692" y="1664804"/>
            <a:ext cx="269557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2" name="Elipsa 51"/>
          <p:cNvSpPr/>
          <p:nvPr/>
        </p:nvSpPr>
        <p:spPr>
          <a:xfrm>
            <a:off x="7320730" y="1264381"/>
            <a:ext cx="269557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3" name="Elipsa 52"/>
          <p:cNvSpPr/>
          <p:nvPr/>
        </p:nvSpPr>
        <p:spPr>
          <a:xfrm>
            <a:off x="6711013" y="512676"/>
            <a:ext cx="269557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4" name="Elipsa 53"/>
          <p:cNvSpPr/>
          <p:nvPr/>
        </p:nvSpPr>
        <p:spPr>
          <a:xfrm>
            <a:off x="8169472" y="371364"/>
            <a:ext cx="269557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5" name="Elipsa 54"/>
          <p:cNvSpPr/>
          <p:nvPr/>
        </p:nvSpPr>
        <p:spPr>
          <a:xfrm>
            <a:off x="8379534" y="2564904"/>
            <a:ext cx="269557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6" name="Elipsa 55"/>
          <p:cNvSpPr/>
          <p:nvPr/>
        </p:nvSpPr>
        <p:spPr>
          <a:xfrm>
            <a:off x="6260876" y="1772816"/>
            <a:ext cx="269557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7" name="Elipsa 56"/>
          <p:cNvSpPr/>
          <p:nvPr/>
        </p:nvSpPr>
        <p:spPr>
          <a:xfrm>
            <a:off x="6600591" y="3020255"/>
            <a:ext cx="269557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8" name="Elipsa 57"/>
          <p:cNvSpPr/>
          <p:nvPr/>
        </p:nvSpPr>
        <p:spPr>
          <a:xfrm>
            <a:off x="4811231" y="4851648"/>
            <a:ext cx="269557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9" name="Elipsa 58"/>
          <p:cNvSpPr/>
          <p:nvPr/>
        </p:nvSpPr>
        <p:spPr>
          <a:xfrm>
            <a:off x="5809345" y="3375929"/>
            <a:ext cx="269557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0" name="Elipsa 59"/>
          <p:cNvSpPr/>
          <p:nvPr/>
        </p:nvSpPr>
        <p:spPr>
          <a:xfrm>
            <a:off x="4677287" y="3875851"/>
            <a:ext cx="269557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1" name="Elipsa 60"/>
          <p:cNvSpPr/>
          <p:nvPr/>
        </p:nvSpPr>
        <p:spPr>
          <a:xfrm>
            <a:off x="8568064" y="5994162"/>
            <a:ext cx="269557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2" name="Elipsa 61"/>
          <p:cNvSpPr/>
          <p:nvPr/>
        </p:nvSpPr>
        <p:spPr>
          <a:xfrm>
            <a:off x="5645845" y="397020"/>
            <a:ext cx="269557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3" name="Elipsa 62"/>
          <p:cNvSpPr/>
          <p:nvPr/>
        </p:nvSpPr>
        <p:spPr>
          <a:xfrm>
            <a:off x="6850339" y="3678480"/>
            <a:ext cx="269557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4" name="Elipsa 63"/>
          <p:cNvSpPr/>
          <p:nvPr/>
        </p:nvSpPr>
        <p:spPr>
          <a:xfrm>
            <a:off x="7283330" y="2348880"/>
            <a:ext cx="269557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5" name="Elipsa 64"/>
          <p:cNvSpPr/>
          <p:nvPr/>
        </p:nvSpPr>
        <p:spPr>
          <a:xfrm>
            <a:off x="8244755" y="3425704"/>
            <a:ext cx="269557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6" name="Elipsa 65"/>
          <p:cNvSpPr/>
          <p:nvPr/>
        </p:nvSpPr>
        <p:spPr>
          <a:xfrm>
            <a:off x="8649091" y="4203576"/>
            <a:ext cx="269557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7" name="Grupa 6"/>
          <p:cNvGrpSpPr/>
          <p:nvPr/>
        </p:nvGrpSpPr>
        <p:grpSpPr>
          <a:xfrm>
            <a:off x="4633509" y="2780928"/>
            <a:ext cx="2554114" cy="5208632"/>
            <a:chOff x="4681513" y="2753366"/>
            <a:chExt cx="2554114" cy="5208632"/>
          </a:xfrm>
        </p:grpSpPr>
        <p:sp>
          <p:nvSpPr>
            <p:cNvPr id="14" name="Minus 13"/>
            <p:cNvSpPr/>
            <p:nvPr/>
          </p:nvSpPr>
          <p:spPr>
            <a:xfrm>
              <a:off x="5562582" y="4681086"/>
              <a:ext cx="129004" cy="3280912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84168" y="5919110"/>
              <a:ext cx="133350" cy="804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4" name="Minus 43"/>
            <p:cNvSpPr/>
            <p:nvPr/>
          </p:nvSpPr>
          <p:spPr>
            <a:xfrm rot="1755565">
              <a:off x="4681513" y="5146214"/>
              <a:ext cx="1389627" cy="293204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6" name="Minus 75"/>
            <p:cNvSpPr/>
            <p:nvPr/>
          </p:nvSpPr>
          <p:spPr>
            <a:xfrm rot="19646964">
              <a:off x="5846000" y="5176128"/>
              <a:ext cx="1389627" cy="293204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8" name="Jednakokračni trokut 7"/>
            <p:cNvSpPr/>
            <p:nvPr/>
          </p:nvSpPr>
          <p:spPr>
            <a:xfrm>
              <a:off x="5331074" y="4675762"/>
              <a:ext cx="1260140" cy="1613431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Nasmiješeno lice 20"/>
            <p:cNvSpPr/>
            <p:nvPr/>
          </p:nvSpPr>
          <p:spPr>
            <a:xfrm>
              <a:off x="5424328" y="3888295"/>
              <a:ext cx="1073631" cy="1088165"/>
            </a:xfrm>
            <a:prstGeom prst="smileyFac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Jednakokračni trokut 41"/>
            <p:cNvSpPr/>
            <p:nvPr/>
          </p:nvSpPr>
          <p:spPr>
            <a:xfrm>
              <a:off x="5562582" y="2922712"/>
              <a:ext cx="823576" cy="1133374"/>
            </a:xfrm>
            <a:prstGeom prst="triangle">
              <a:avLst>
                <a:gd name="adj" fmla="val 48329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Elipsa 42"/>
            <p:cNvSpPr/>
            <p:nvPr/>
          </p:nvSpPr>
          <p:spPr>
            <a:xfrm>
              <a:off x="5819004" y="2753366"/>
              <a:ext cx="284279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9" name="Grupa 8"/>
          <p:cNvGrpSpPr/>
          <p:nvPr/>
        </p:nvGrpSpPr>
        <p:grpSpPr>
          <a:xfrm>
            <a:off x="6416783" y="3425704"/>
            <a:ext cx="2153441" cy="3185454"/>
            <a:chOff x="6364118" y="3439553"/>
            <a:chExt cx="2153441" cy="3185454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2887" y="5820144"/>
              <a:ext cx="133350" cy="804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0948" y="5789553"/>
              <a:ext cx="133350" cy="804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7" name="Minus 76"/>
            <p:cNvSpPr/>
            <p:nvPr/>
          </p:nvSpPr>
          <p:spPr>
            <a:xfrm rot="1755565">
              <a:off x="6364118" y="5443721"/>
              <a:ext cx="1389627" cy="293204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8" name="Minus 77"/>
            <p:cNvSpPr/>
            <p:nvPr/>
          </p:nvSpPr>
          <p:spPr>
            <a:xfrm rot="20097782">
              <a:off x="7127932" y="5372398"/>
              <a:ext cx="1389627" cy="293204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Jednakokračni trokut 9"/>
            <p:cNvSpPr/>
            <p:nvPr/>
          </p:nvSpPr>
          <p:spPr>
            <a:xfrm>
              <a:off x="6905051" y="5134084"/>
              <a:ext cx="1026114" cy="1204009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Nasmiješeno lice 21"/>
            <p:cNvSpPr/>
            <p:nvPr/>
          </p:nvSpPr>
          <p:spPr>
            <a:xfrm>
              <a:off x="6968058" y="4408303"/>
              <a:ext cx="900100" cy="864096"/>
            </a:xfrm>
            <a:prstGeom prst="smileyFac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1" name="Jednakokračni trokut 70"/>
            <p:cNvSpPr/>
            <p:nvPr/>
          </p:nvSpPr>
          <p:spPr>
            <a:xfrm>
              <a:off x="7074626" y="3615751"/>
              <a:ext cx="698890" cy="972763"/>
            </a:xfrm>
            <a:prstGeom prst="triangle">
              <a:avLst>
                <a:gd name="adj" fmla="val 48329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2" name="Elipsa 71"/>
            <p:cNvSpPr/>
            <p:nvPr/>
          </p:nvSpPr>
          <p:spPr>
            <a:xfrm>
              <a:off x="7254298" y="3439553"/>
              <a:ext cx="284279" cy="30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80" name="Elipsa 79"/>
          <p:cNvSpPr/>
          <p:nvPr/>
        </p:nvSpPr>
        <p:spPr>
          <a:xfrm>
            <a:off x="458306" y="907557"/>
            <a:ext cx="269557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bg1"/>
              </a:solidFill>
            </a:endParaRPr>
          </a:p>
        </p:txBody>
      </p:sp>
      <p:sp>
        <p:nvSpPr>
          <p:cNvPr id="81" name="Elipsa 80"/>
          <p:cNvSpPr/>
          <p:nvPr/>
        </p:nvSpPr>
        <p:spPr>
          <a:xfrm>
            <a:off x="1284887" y="398717"/>
            <a:ext cx="269557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bg1"/>
              </a:solidFill>
            </a:endParaRPr>
          </a:p>
        </p:txBody>
      </p:sp>
      <p:sp>
        <p:nvSpPr>
          <p:cNvPr id="82" name="Elipsa 81"/>
          <p:cNvSpPr/>
          <p:nvPr/>
        </p:nvSpPr>
        <p:spPr>
          <a:xfrm>
            <a:off x="188749" y="289008"/>
            <a:ext cx="269557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bg1"/>
              </a:solidFill>
            </a:endParaRPr>
          </a:p>
        </p:txBody>
      </p:sp>
      <p:sp>
        <p:nvSpPr>
          <p:cNvPr id="83" name="Elipsa 82"/>
          <p:cNvSpPr/>
          <p:nvPr/>
        </p:nvSpPr>
        <p:spPr>
          <a:xfrm>
            <a:off x="2987824" y="180996"/>
            <a:ext cx="269557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bg1"/>
              </a:solidFill>
            </a:endParaRPr>
          </a:p>
        </p:txBody>
      </p:sp>
      <p:sp>
        <p:nvSpPr>
          <p:cNvPr id="84" name="Elipsa 83"/>
          <p:cNvSpPr/>
          <p:nvPr/>
        </p:nvSpPr>
        <p:spPr>
          <a:xfrm>
            <a:off x="4811230" y="2788715"/>
            <a:ext cx="269557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bg1"/>
              </a:solidFill>
            </a:endParaRPr>
          </a:p>
        </p:txBody>
      </p:sp>
      <p:sp>
        <p:nvSpPr>
          <p:cNvPr id="85" name="Elipsa 84"/>
          <p:cNvSpPr/>
          <p:nvPr/>
        </p:nvSpPr>
        <p:spPr>
          <a:xfrm>
            <a:off x="4915944" y="5965377"/>
            <a:ext cx="269557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6" name="Elipsa 85"/>
          <p:cNvSpPr/>
          <p:nvPr/>
        </p:nvSpPr>
        <p:spPr>
          <a:xfrm>
            <a:off x="4372830" y="5283696"/>
            <a:ext cx="269557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8" name="Elipsasti oblačić 67"/>
          <p:cNvSpPr/>
          <p:nvPr/>
        </p:nvSpPr>
        <p:spPr>
          <a:xfrm>
            <a:off x="5765010" y="1717661"/>
            <a:ext cx="2210275" cy="1211444"/>
          </a:xfrm>
          <a:prstGeom prst="wedgeEllipse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Gle,Ela pada snijeg!!</a:t>
            </a:r>
            <a:endParaRPr lang="hr-HR" dirty="0"/>
          </a:p>
        </p:txBody>
      </p:sp>
      <p:sp>
        <p:nvSpPr>
          <p:cNvPr id="69" name="Elipsasti oblačić 68"/>
          <p:cNvSpPr/>
          <p:nvPr/>
        </p:nvSpPr>
        <p:spPr>
          <a:xfrm>
            <a:off x="4272136" y="2753366"/>
            <a:ext cx="1407793" cy="928201"/>
          </a:xfrm>
          <a:prstGeom prst="wedgeEllipse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Ela,Tea dođite u kuću!!</a:t>
            </a:r>
            <a:endParaRPr lang="hr-HR" dirty="0"/>
          </a:p>
        </p:txBody>
      </p:sp>
      <p:sp>
        <p:nvSpPr>
          <p:cNvPr id="79" name="Elipsasti oblačić 78"/>
          <p:cNvSpPr/>
          <p:nvPr/>
        </p:nvSpPr>
        <p:spPr>
          <a:xfrm>
            <a:off x="7552887" y="2896726"/>
            <a:ext cx="1591113" cy="1306849"/>
          </a:xfrm>
          <a:prstGeom prst="wedgeEllipse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Da,super.</a:t>
            </a:r>
          </a:p>
        </p:txBody>
      </p:sp>
    </p:spTree>
    <p:extLst>
      <p:ext uri="{BB962C8B-B14F-4D97-AF65-F5344CB8AC3E}">
        <p14:creationId xmlns:p14="http://schemas.microsoft.com/office/powerpoint/2010/main" val="200681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2" grpId="0" animBg="1"/>
      <p:bldP spid="3" grpId="0" animBg="1"/>
      <p:bldP spid="4" grpId="0" animBg="1"/>
      <p:bldP spid="5" grpId="0" animBg="1"/>
      <p:bldP spid="6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7" grpId="0" animBg="1"/>
      <p:bldP spid="58" grpId="0" animBg="1"/>
      <p:bldP spid="60" grpId="0" animBg="1"/>
      <p:bldP spid="61" grpId="0" animBg="1"/>
      <p:bldP spid="62" grpId="0" animBg="1"/>
      <p:bldP spid="63" grpId="0" animBg="1"/>
      <p:bldP spid="66" grpId="0" animBg="1"/>
      <p:bldP spid="80" grpId="0" animBg="1"/>
      <p:bldP spid="81" grpId="0" animBg="1"/>
      <p:bldP spid="82" grpId="0" animBg="1"/>
      <p:bldP spid="83" grpId="0" animBg="1"/>
      <p:bldP spid="85" grpId="0" animBg="1"/>
      <p:bldP spid="86" grpId="0" animBg="1"/>
      <p:bldP spid="68" grpId="0" animBg="1"/>
      <p:bldP spid="69" grpId="0" animBg="1"/>
      <p:bldP spid="7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ravokutnik 7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Elipsa 1"/>
          <p:cNvSpPr/>
          <p:nvPr/>
        </p:nvSpPr>
        <p:spPr>
          <a:xfrm>
            <a:off x="1043608" y="3567544"/>
            <a:ext cx="6543925" cy="31018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1" name="Zaobljeni pravokutni oblačić 60"/>
          <p:cNvSpPr/>
          <p:nvPr/>
        </p:nvSpPr>
        <p:spPr>
          <a:xfrm>
            <a:off x="6235793" y="2258476"/>
            <a:ext cx="1351740" cy="1072212"/>
          </a:xfrm>
          <a:prstGeom prst="wedgeRoundRectCallou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Hajdemo okititi bor dok mame nema!</a:t>
            </a:r>
            <a:endParaRPr lang="hr-HR" dirty="0"/>
          </a:p>
        </p:txBody>
      </p:sp>
      <p:sp>
        <p:nvSpPr>
          <p:cNvPr id="62" name="Zaobljeni pravokutni oblačić 61"/>
          <p:cNvSpPr/>
          <p:nvPr/>
        </p:nvSpPr>
        <p:spPr>
          <a:xfrm>
            <a:off x="2424423" y="870634"/>
            <a:ext cx="2721494" cy="869937"/>
          </a:xfrm>
          <a:prstGeom prst="wedgeRoundRectCallou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Dobra ideja!!!</a:t>
            </a:r>
            <a:endParaRPr lang="hr-HR" dirty="0"/>
          </a:p>
        </p:txBody>
      </p:sp>
      <p:grpSp>
        <p:nvGrpSpPr>
          <p:cNvPr id="74" name="Grupa 73"/>
          <p:cNvGrpSpPr/>
          <p:nvPr/>
        </p:nvGrpSpPr>
        <p:grpSpPr>
          <a:xfrm>
            <a:off x="1525098" y="1992036"/>
            <a:ext cx="1963955" cy="3492683"/>
            <a:chOff x="1499925" y="1933247"/>
            <a:chExt cx="1963955" cy="3492683"/>
          </a:xfrm>
        </p:grpSpPr>
        <p:sp>
          <p:nvSpPr>
            <p:cNvPr id="46" name="Minus 45"/>
            <p:cNvSpPr/>
            <p:nvPr/>
          </p:nvSpPr>
          <p:spPr>
            <a:xfrm rot="5400000">
              <a:off x="1667620" y="4669127"/>
              <a:ext cx="1103428" cy="410178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Minus 46"/>
            <p:cNvSpPr/>
            <p:nvPr/>
          </p:nvSpPr>
          <p:spPr>
            <a:xfrm rot="5400000">
              <a:off x="2230198" y="4669127"/>
              <a:ext cx="1103428" cy="410178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3" name="Minus 62"/>
            <p:cNvSpPr/>
            <p:nvPr/>
          </p:nvSpPr>
          <p:spPr>
            <a:xfrm rot="2571363">
              <a:off x="1499925" y="3952135"/>
              <a:ext cx="1186661" cy="432048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4" name="Minus 63"/>
            <p:cNvSpPr/>
            <p:nvPr/>
          </p:nvSpPr>
          <p:spPr>
            <a:xfrm rot="8538865">
              <a:off x="2277219" y="3996109"/>
              <a:ext cx="1186661" cy="432048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1955362" y="3591419"/>
              <a:ext cx="1103428" cy="1440160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Nasmiješeno lice 27"/>
            <p:cNvSpPr/>
            <p:nvPr/>
          </p:nvSpPr>
          <p:spPr>
            <a:xfrm>
              <a:off x="2135382" y="3016829"/>
              <a:ext cx="780434" cy="875778"/>
            </a:xfrm>
            <a:prstGeom prst="smileyFac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Jednakokračni trokut 42"/>
            <p:cNvSpPr/>
            <p:nvPr/>
          </p:nvSpPr>
          <p:spPr>
            <a:xfrm>
              <a:off x="2180647" y="2110986"/>
              <a:ext cx="689903" cy="1099997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5" name="Elipsa 54"/>
            <p:cNvSpPr/>
            <p:nvPr/>
          </p:nvSpPr>
          <p:spPr>
            <a:xfrm>
              <a:off x="2356101" y="1933247"/>
              <a:ext cx="338993" cy="2880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76" name="Grupa 75"/>
          <p:cNvGrpSpPr/>
          <p:nvPr/>
        </p:nvGrpSpPr>
        <p:grpSpPr>
          <a:xfrm>
            <a:off x="2975552" y="1740571"/>
            <a:ext cx="1724549" cy="3479203"/>
            <a:chOff x="2975552" y="1740571"/>
            <a:chExt cx="1724549" cy="3479203"/>
          </a:xfrm>
        </p:grpSpPr>
        <p:sp>
          <p:nvSpPr>
            <p:cNvPr id="51" name="Minus 50"/>
            <p:cNvSpPr/>
            <p:nvPr/>
          </p:nvSpPr>
          <p:spPr>
            <a:xfrm rot="5400000">
              <a:off x="3727273" y="4462971"/>
              <a:ext cx="1103428" cy="410178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Minus 51"/>
            <p:cNvSpPr/>
            <p:nvPr/>
          </p:nvSpPr>
          <p:spPr>
            <a:xfrm rot="5400000">
              <a:off x="3334448" y="4462971"/>
              <a:ext cx="1103428" cy="410178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5" name="Minus 64"/>
            <p:cNvSpPr/>
            <p:nvPr/>
          </p:nvSpPr>
          <p:spPr>
            <a:xfrm rot="7957485">
              <a:off x="3890746" y="3715039"/>
              <a:ext cx="1186661" cy="432048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7" name="Minus 66"/>
            <p:cNvSpPr/>
            <p:nvPr/>
          </p:nvSpPr>
          <p:spPr>
            <a:xfrm rot="2571363">
              <a:off x="2975552" y="3676583"/>
              <a:ext cx="1186661" cy="432048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Jednakokračni trokut 10"/>
            <p:cNvSpPr/>
            <p:nvPr/>
          </p:nvSpPr>
          <p:spPr>
            <a:xfrm>
              <a:off x="3539538" y="3210983"/>
              <a:ext cx="1103428" cy="1440160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Nasmiješeno lice 41"/>
            <p:cNvSpPr/>
            <p:nvPr/>
          </p:nvSpPr>
          <p:spPr>
            <a:xfrm>
              <a:off x="3701035" y="2744674"/>
              <a:ext cx="780434" cy="875778"/>
            </a:xfrm>
            <a:prstGeom prst="smileyFac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Jednakokračni trokut 44"/>
            <p:cNvSpPr/>
            <p:nvPr/>
          </p:nvSpPr>
          <p:spPr>
            <a:xfrm>
              <a:off x="3746300" y="1875659"/>
              <a:ext cx="689903" cy="1099997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Elipsa 56"/>
            <p:cNvSpPr/>
            <p:nvPr/>
          </p:nvSpPr>
          <p:spPr>
            <a:xfrm>
              <a:off x="3939994" y="1740571"/>
              <a:ext cx="338993" cy="2880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75" name="Grupa 74"/>
          <p:cNvGrpSpPr/>
          <p:nvPr/>
        </p:nvGrpSpPr>
        <p:grpSpPr>
          <a:xfrm>
            <a:off x="4838078" y="2229663"/>
            <a:ext cx="1654988" cy="3524908"/>
            <a:chOff x="4838078" y="2229663"/>
            <a:chExt cx="1654988" cy="3524908"/>
          </a:xfrm>
        </p:grpSpPr>
        <p:sp>
          <p:nvSpPr>
            <p:cNvPr id="53" name="Minus 52"/>
            <p:cNvSpPr/>
            <p:nvPr/>
          </p:nvSpPr>
          <p:spPr>
            <a:xfrm rot="5400000">
              <a:off x="5477208" y="4997768"/>
              <a:ext cx="1103428" cy="410178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4" name="Minus 53"/>
            <p:cNvSpPr/>
            <p:nvPr/>
          </p:nvSpPr>
          <p:spPr>
            <a:xfrm rot="5400000">
              <a:off x="4961916" y="4997768"/>
              <a:ext cx="1103428" cy="410178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6" name="Minus 65"/>
            <p:cNvSpPr/>
            <p:nvPr/>
          </p:nvSpPr>
          <p:spPr>
            <a:xfrm rot="7928957">
              <a:off x="5683711" y="4148807"/>
              <a:ext cx="1186661" cy="432048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8" name="Minus 67"/>
            <p:cNvSpPr/>
            <p:nvPr/>
          </p:nvSpPr>
          <p:spPr>
            <a:xfrm rot="2571363">
              <a:off x="4838078" y="4182304"/>
              <a:ext cx="1186661" cy="432048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Jednakokračni trokut 11"/>
            <p:cNvSpPr/>
            <p:nvPr/>
          </p:nvSpPr>
          <p:spPr>
            <a:xfrm>
              <a:off x="5292080" y="3738378"/>
              <a:ext cx="1103428" cy="1440160"/>
            </a:xfrm>
            <a:prstGeom prst="triangl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Nasmiješeno lice 40"/>
            <p:cNvSpPr/>
            <p:nvPr/>
          </p:nvSpPr>
          <p:spPr>
            <a:xfrm>
              <a:off x="5453577" y="3240568"/>
              <a:ext cx="780434" cy="875778"/>
            </a:xfrm>
            <a:prstGeom prst="smileyFac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4" name="Jednakokračni trokut 43"/>
            <p:cNvSpPr/>
            <p:nvPr/>
          </p:nvSpPr>
          <p:spPr>
            <a:xfrm>
              <a:off x="5498842" y="2354721"/>
              <a:ext cx="689903" cy="1099997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Elipsa 55"/>
            <p:cNvSpPr/>
            <p:nvPr/>
          </p:nvSpPr>
          <p:spPr>
            <a:xfrm>
              <a:off x="5674296" y="2229663"/>
              <a:ext cx="338993" cy="2880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282192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2" grpId="0" animBg="1"/>
      <p:bldP spid="61" grpId="0" animBg="1"/>
      <p:bldP spid="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ravokutnik 3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Elipsa 1"/>
          <p:cNvSpPr/>
          <p:nvPr/>
        </p:nvSpPr>
        <p:spPr>
          <a:xfrm>
            <a:off x="1403648" y="3861048"/>
            <a:ext cx="5957339" cy="2808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8" name="Grupa 7"/>
          <p:cNvGrpSpPr/>
          <p:nvPr/>
        </p:nvGrpSpPr>
        <p:grpSpPr>
          <a:xfrm>
            <a:off x="2690129" y="620688"/>
            <a:ext cx="3384376" cy="5328592"/>
            <a:chOff x="2690129" y="620688"/>
            <a:chExt cx="3384376" cy="5328592"/>
          </a:xfrm>
        </p:grpSpPr>
        <p:sp>
          <p:nvSpPr>
            <p:cNvPr id="3" name="Jednakokračni trokut 2"/>
            <p:cNvSpPr/>
            <p:nvPr/>
          </p:nvSpPr>
          <p:spPr>
            <a:xfrm>
              <a:off x="2690129" y="3356992"/>
              <a:ext cx="3384376" cy="2592288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" name="Jednakokračni trokut 3"/>
            <p:cNvSpPr/>
            <p:nvPr/>
          </p:nvSpPr>
          <p:spPr>
            <a:xfrm>
              <a:off x="3086173" y="2636912"/>
              <a:ext cx="2592288" cy="2448272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Jednakokračni trokut 4"/>
            <p:cNvSpPr/>
            <p:nvPr/>
          </p:nvSpPr>
          <p:spPr>
            <a:xfrm>
              <a:off x="3194185" y="1772816"/>
              <a:ext cx="2376264" cy="2520280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3405376" y="1340768"/>
              <a:ext cx="1953879" cy="2232248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Jednakokračni trokut 6"/>
            <p:cNvSpPr/>
            <p:nvPr/>
          </p:nvSpPr>
          <p:spPr>
            <a:xfrm>
              <a:off x="3556958" y="620688"/>
              <a:ext cx="1656184" cy="2016224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8" name="Grupa 37"/>
          <p:cNvGrpSpPr/>
          <p:nvPr/>
        </p:nvGrpSpPr>
        <p:grpSpPr>
          <a:xfrm>
            <a:off x="6346749" y="2598313"/>
            <a:ext cx="1810843" cy="4259687"/>
            <a:chOff x="6346749" y="2598313"/>
            <a:chExt cx="1810843" cy="4259687"/>
          </a:xfrm>
        </p:grpSpPr>
        <p:sp>
          <p:nvSpPr>
            <p:cNvPr id="23" name="Minus 22"/>
            <p:cNvSpPr/>
            <p:nvPr/>
          </p:nvSpPr>
          <p:spPr>
            <a:xfrm rot="5400000">
              <a:off x="6526770" y="6019266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Minus 23"/>
            <p:cNvSpPr/>
            <p:nvPr/>
          </p:nvSpPr>
          <p:spPr>
            <a:xfrm rot="5400000">
              <a:off x="7068046" y="6019266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Minus 24"/>
            <p:cNvSpPr/>
            <p:nvPr/>
          </p:nvSpPr>
          <p:spPr>
            <a:xfrm rot="2628949">
              <a:off x="6346749" y="4843045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Minus 25"/>
            <p:cNvSpPr/>
            <p:nvPr/>
          </p:nvSpPr>
          <p:spPr>
            <a:xfrm rot="7678154">
              <a:off x="7210845" y="4798951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Jednakokračni trokut 13"/>
            <p:cNvSpPr/>
            <p:nvPr/>
          </p:nvSpPr>
          <p:spPr>
            <a:xfrm>
              <a:off x="6717432" y="4255858"/>
              <a:ext cx="1440160" cy="1836204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Nasmiješeno lice 10"/>
            <p:cNvSpPr/>
            <p:nvPr/>
          </p:nvSpPr>
          <p:spPr>
            <a:xfrm>
              <a:off x="7005464" y="3651862"/>
              <a:ext cx="864096" cy="972108"/>
            </a:xfrm>
            <a:prstGeom prst="smileyFac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Jednakokračni trokut 27"/>
            <p:cNvSpPr/>
            <p:nvPr/>
          </p:nvSpPr>
          <p:spPr>
            <a:xfrm>
              <a:off x="7045749" y="2682219"/>
              <a:ext cx="787503" cy="122024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Elipsa 29"/>
            <p:cNvSpPr/>
            <p:nvPr/>
          </p:nvSpPr>
          <p:spPr>
            <a:xfrm>
              <a:off x="7296592" y="2598313"/>
              <a:ext cx="281839" cy="32209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9" name="Grupa 38"/>
          <p:cNvGrpSpPr/>
          <p:nvPr/>
        </p:nvGrpSpPr>
        <p:grpSpPr>
          <a:xfrm>
            <a:off x="5019746" y="586629"/>
            <a:ext cx="1850724" cy="4023143"/>
            <a:chOff x="5019746" y="586629"/>
            <a:chExt cx="1850724" cy="4023143"/>
          </a:xfrm>
        </p:grpSpPr>
        <p:sp>
          <p:nvSpPr>
            <p:cNvPr id="19" name="Minus 18"/>
            <p:cNvSpPr/>
            <p:nvPr/>
          </p:nvSpPr>
          <p:spPr>
            <a:xfrm rot="5400000">
              <a:off x="5199767" y="3709643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Minus 19"/>
            <p:cNvSpPr/>
            <p:nvPr/>
          </p:nvSpPr>
          <p:spPr>
            <a:xfrm rot="5400000">
              <a:off x="5718506" y="3771038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Minus 20"/>
            <p:cNvSpPr/>
            <p:nvPr/>
          </p:nvSpPr>
          <p:spPr>
            <a:xfrm rot="2360404">
              <a:off x="5019746" y="2667979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Minus 21"/>
            <p:cNvSpPr/>
            <p:nvPr/>
          </p:nvSpPr>
          <p:spPr>
            <a:xfrm rot="7749575">
              <a:off x="5898526" y="2600340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Jednakokračni trokut 12"/>
            <p:cNvSpPr/>
            <p:nvPr/>
          </p:nvSpPr>
          <p:spPr>
            <a:xfrm>
              <a:off x="5430310" y="2267254"/>
              <a:ext cx="1440160" cy="1836204"/>
            </a:xfrm>
            <a:prstGeom prst="triangl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Nasmiješeno lice 9"/>
            <p:cNvSpPr/>
            <p:nvPr/>
          </p:nvSpPr>
          <p:spPr>
            <a:xfrm>
              <a:off x="5755641" y="1664804"/>
              <a:ext cx="864096" cy="972108"/>
            </a:xfrm>
            <a:prstGeom prst="smileyFac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Jednakokračni trokut 28"/>
            <p:cNvSpPr/>
            <p:nvPr/>
          </p:nvSpPr>
          <p:spPr>
            <a:xfrm>
              <a:off x="5803448" y="620688"/>
              <a:ext cx="787503" cy="122024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Elipsa 30"/>
            <p:cNvSpPr/>
            <p:nvPr/>
          </p:nvSpPr>
          <p:spPr>
            <a:xfrm>
              <a:off x="6074505" y="586629"/>
              <a:ext cx="281839" cy="32209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7" name="Grupa 36"/>
          <p:cNvGrpSpPr/>
          <p:nvPr/>
        </p:nvGrpSpPr>
        <p:grpSpPr>
          <a:xfrm>
            <a:off x="776861" y="2314821"/>
            <a:ext cx="1440160" cy="4087792"/>
            <a:chOff x="776861" y="2314821"/>
            <a:chExt cx="1440160" cy="4087792"/>
          </a:xfrm>
        </p:grpSpPr>
        <p:sp>
          <p:nvSpPr>
            <p:cNvPr id="15" name="Minus 14"/>
            <p:cNvSpPr/>
            <p:nvPr/>
          </p:nvSpPr>
          <p:spPr>
            <a:xfrm rot="5400000">
              <a:off x="410045" y="5563879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Minus 15"/>
            <p:cNvSpPr/>
            <p:nvPr/>
          </p:nvSpPr>
          <p:spPr>
            <a:xfrm rot="5400000">
              <a:off x="1041139" y="5563879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Minus 16"/>
            <p:cNvSpPr/>
            <p:nvPr/>
          </p:nvSpPr>
          <p:spPr>
            <a:xfrm rot="2815453">
              <a:off x="377199" y="4549038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Minus 17"/>
            <p:cNvSpPr/>
            <p:nvPr/>
          </p:nvSpPr>
          <p:spPr>
            <a:xfrm rot="7802706">
              <a:off x="1276468" y="4512869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Jednakokračni trokut 11"/>
            <p:cNvSpPr/>
            <p:nvPr/>
          </p:nvSpPr>
          <p:spPr>
            <a:xfrm>
              <a:off x="776861" y="3951058"/>
              <a:ext cx="1440160" cy="1836204"/>
            </a:xfrm>
            <a:prstGeom prst="triangl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Nasmiješeno lice 8"/>
            <p:cNvSpPr/>
            <p:nvPr/>
          </p:nvSpPr>
          <p:spPr>
            <a:xfrm>
              <a:off x="1064893" y="3465004"/>
              <a:ext cx="864096" cy="972108"/>
            </a:xfrm>
            <a:prstGeom prst="smileyFac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Jednakokračni trokut 26"/>
            <p:cNvSpPr/>
            <p:nvPr/>
          </p:nvSpPr>
          <p:spPr>
            <a:xfrm>
              <a:off x="1092371" y="2456891"/>
              <a:ext cx="787503" cy="122024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Elipsa 31"/>
            <p:cNvSpPr/>
            <p:nvPr/>
          </p:nvSpPr>
          <p:spPr>
            <a:xfrm>
              <a:off x="1356021" y="2314821"/>
              <a:ext cx="281839" cy="32209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33" name="Zaobljeni pravokutni oblačić 32"/>
          <p:cNvSpPr/>
          <p:nvPr/>
        </p:nvSpPr>
        <p:spPr>
          <a:xfrm>
            <a:off x="1743911" y="2114854"/>
            <a:ext cx="1801390" cy="1044116"/>
          </a:xfrm>
          <a:prstGeom prst="wedgeRoundRectCallou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Evo idem.</a:t>
            </a:r>
            <a:endParaRPr lang="hr-HR" dirty="0"/>
          </a:p>
        </p:txBody>
      </p:sp>
      <p:sp>
        <p:nvSpPr>
          <p:cNvPr id="35" name="Zaobljeni pravokutni oblačić 34"/>
          <p:cNvSpPr/>
          <p:nvPr/>
        </p:nvSpPr>
        <p:spPr>
          <a:xfrm>
            <a:off x="6421680" y="98630"/>
            <a:ext cx="1801390" cy="1044116"/>
          </a:xfrm>
          <a:prstGeom prst="wedgeRoundRectCallou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Tea,otiđi po kuglice.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05580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3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ravokutnik 36"/>
          <p:cNvSpPr/>
          <p:nvPr/>
        </p:nvSpPr>
        <p:spPr>
          <a:xfrm>
            <a:off x="0" y="27842"/>
            <a:ext cx="9144000" cy="685800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Elipsa 1"/>
          <p:cNvSpPr/>
          <p:nvPr/>
        </p:nvSpPr>
        <p:spPr>
          <a:xfrm>
            <a:off x="1403648" y="3861048"/>
            <a:ext cx="5957339" cy="2808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8" name="Grupa 37"/>
          <p:cNvGrpSpPr/>
          <p:nvPr/>
        </p:nvGrpSpPr>
        <p:grpSpPr>
          <a:xfrm>
            <a:off x="2690129" y="620688"/>
            <a:ext cx="3384376" cy="5328592"/>
            <a:chOff x="2690129" y="620688"/>
            <a:chExt cx="3384376" cy="5328592"/>
          </a:xfrm>
        </p:grpSpPr>
        <p:sp>
          <p:nvSpPr>
            <p:cNvPr id="3" name="Jednakokračni trokut 2"/>
            <p:cNvSpPr/>
            <p:nvPr/>
          </p:nvSpPr>
          <p:spPr>
            <a:xfrm>
              <a:off x="2690129" y="3356992"/>
              <a:ext cx="3384376" cy="2592288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" name="Jednakokračni trokut 3"/>
            <p:cNvSpPr/>
            <p:nvPr/>
          </p:nvSpPr>
          <p:spPr>
            <a:xfrm>
              <a:off x="3086173" y="2636912"/>
              <a:ext cx="2592288" cy="2448272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Jednakokračni trokut 4"/>
            <p:cNvSpPr/>
            <p:nvPr/>
          </p:nvSpPr>
          <p:spPr>
            <a:xfrm>
              <a:off x="3194185" y="1772816"/>
              <a:ext cx="2376264" cy="2520280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3405376" y="1340768"/>
              <a:ext cx="1953879" cy="2232248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Jednakokračni trokut 6"/>
            <p:cNvSpPr/>
            <p:nvPr/>
          </p:nvSpPr>
          <p:spPr>
            <a:xfrm>
              <a:off x="3556958" y="620688"/>
              <a:ext cx="1656184" cy="2016224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7" name="Minus 16"/>
          <p:cNvSpPr/>
          <p:nvPr/>
        </p:nvSpPr>
        <p:spPr>
          <a:xfrm rot="11966284">
            <a:off x="1242094" y="4843045"/>
            <a:ext cx="1317429" cy="36004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Minus 17"/>
          <p:cNvSpPr/>
          <p:nvPr/>
        </p:nvSpPr>
        <p:spPr>
          <a:xfrm rot="11719394">
            <a:off x="1276468" y="4512869"/>
            <a:ext cx="1317429" cy="36004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40" name="Grupa 39"/>
          <p:cNvGrpSpPr/>
          <p:nvPr/>
        </p:nvGrpSpPr>
        <p:grpSpPr>
          <a:xfrm>
            <a:off x="6346749" y="2598313"/>
            <a:ext cx="1810843" cy="4259687"/>
            <a:chOff x="6346749" y="2598313"/>
            <a:chExt cx="1810843" cy="4259687"/>
          </a:xfrm>
        </p:grpSpPr>
        <p:sp>
          <p:nvSpPr>
            <p:cNvPr id="23" name="Minus 22"/>
            <p:cNvSpPr/>
            <p:nvPr/>
          </p:nvSpPr>
          <p:spPr>
            <a:xfrm rot="5400000">
              <a:off x="6526770" y="6019266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Minus 23"/>
            <p:cNvSpPr/>
            <p:nvPr/>
          </p:nvSpPr>
          <p:spPr>
            <a:xfrm rot="5400000">
              <a:off x="7068046" y="6019266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Minus 24"/>
            <p:cNvSpPr/>
            <p:nvPr/>
          </p:nvSpPr>
          <p:spPr>
            <a:xfrm rot="2628949">
              <a:off x="6346749" y="4843045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Minus 25"/>
            <p:cNvSpPr/>
            <p:nvPr/>
          </p:nvSpPr>
          <p:spPr>
            <a:xfrm rot="7678154">
              <a:off x="7210845" y="4798951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Jednakokračni trokut 13"/>
            <p:cNvSpPr/>
            <p:nvPr/>
          </p:nvSpPr>
          <p:spPr>
            <a:xfrm>
              <a:off x="6717432" y="4255858"/>
              <a:ext cx="1440160" cy="1836204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Nasmiješeno lice 10"/>
            <p:cNvSpPr/>
            <p:nvPr/>
          </p:nvSpPr>
          <p:spPr>
            <a:xfrm>
              <a:off x="7005464" y="3651862"/>
              <a:ext cx="864096" cy="972108"/>
            </a:xfrm>
            <a:prstGeom prst="smileyFac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Jednakokračni trokut 27"/>
            <p:cNvSpPr/>
            <p:nvPr/>
          </p:nvSpPr>
          <p:spPr>
            <a:xfrm>
              <a:off x="7045749" y="2682219"/>
              <a:ext cx="787503" cy="122024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Elipsa 29"/>
            <p:cNvSpPr/>
            <p:nvPr/>
          </p:nvSpPr>
          <p:spPr>
            <a:xfrm>
              <a:off x="7296592" y="2598313"/>
              <a:ext cx="281839" cy="32209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9" name="Grupa 38"/>
          <p:cNvGrpSpPr/>
          <p:nvPr/>
        </p:nvGrpSpPr>
        <p:grpSpPr>
          <a:xfrm>
            <a:off x="5019746" y="586629"/>
            <a:ext cx="1850724" cy="4023143"/>
            <a:chOff x="5019746" y="586629"/>
            <a:chExt cx="1850724" cy="4023143"/>
          </a:xfrm>
        </p:grpSpPr>
        <p:sp>
          <p:nvSpPr>
            <p:cNvPr id="19" name="Minus 18"/>
            <p:cNvSpPr/>
            <p:nvPr/>
          </p:nvSpPr>
          <p:spPr>
            <a:xfrm rot="5400000">
              <a:off x="5199767" y="3709643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Minus 19"/>
            <p:cNvSpPr/>
            <p:nvPr/>
          </p:nvSpPr>
          <p:spPr>
            <a:xfrm rot="5400000">
              <a:off x="5718506" y="3771038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Minus 20"/>
            <p:cNvSpPr/>
            <p:nvPr/>
          </p:nvSpPr>
          <p:spPr>
            <a:xfrm rot="2360404">
              <a:off x="5019746" y="2667979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Minus 21"/>
            <p:cNvSpPr/>
            <p:nvPr/>
          </p:nvSpPr>
          <p:spPr>
            <a:xfrm rot="7749575">
              <a:off x="5898526" y="2600340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Jednakokračni trokut 12"/>
            <p:cNvSpPr/>
            <p:nvPr/>
          </p:nvSpPr>
          <p:spPr>
            <a:xfrm>
              <a:off x="5430310" y="2267254"/>
              <a:ext cx="1440160" cy="1836204"/>
            </a:xfrm>
            <a:prstGeom prst="triangl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Nasmiješeno lice 9"/>
            <p:cNvSpPr/>
            <p:nvPr/>
          </p:nvSpPr>
          <p:spPr>
            <a:xfrm>
              <a:off x="5755641" y="1664804"/>
              <a:ext cx="864096" cy="972108"/>
            </a:xfrm>
            <a:prstGeom prst="smileyFac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Jednakokračni trokut 28"/>
            <p:cNvSpPr/>
            <p:nvPr/>
          </p:nvSpPr>
          <p:spPr>
            <a:xfrm>
              <a:off x="5803448" y="620688"/>
              <a:ext cx="787503" cy="122024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Elipsa 30"/>
            <p:cNvSpPr/>
            <p:nvPr/>
          </p:nvSpPr>
          <p:spPr>
            <a:xfrm>
              <a:off x="6074505" y="586629"/>
              <a:ext cx="281839" cy="32209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33" name="Zaobljeni pravokutni oblačić 32"/>
          <p:cNvSpPr/>
          <p:nvPr/>
        </p:nvSpPr>
        <p:spPr>
          <a:xfrm>
            <a:off x="1743911" y="2114854"/>
            <a:ext cx="1801390" cy="104411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Evo,donijela sam.</a:t>
            </a:r>
            <a:endParaRPr lang="hr-HR" dirty="0"/>
          </a:p>
        </p:txBody>
      </p:sp>
      <p:sp>
        <p:nvSpPr>
          <p:cNvPr id="34" name="Zaobljeni pravokutni oblačić 33"/>
          <p:cNvSpPr/>
          <p:nvPr/>
        </p:nvSpPr>
        <p:spPr>
          <a:xfrm>
            <a:off x="7159973" y="1439568"/>
            <a:ext cx="1801390" cy="104411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Krenimo!</a:t>
            </a:r>
            <a:endParaRPr lang="hr-HR" dirty="0"/>
          </a:p>
        </p:txBody>
      </p:sp>
      <p:grpSp>
        <p:nvGrpSpPr>
          <p:cNvPr id="41" name="Grupa 40"/>
          <p:cNvGrpSpPr/>
          <p:nvPr/>
        </p:nvGrpSpPr>
        <p:grpSpPr>
          <a:xfrm>
            <a:off x="776861" y="2342663"/>
            <a:ext cx="2333592" cy="4059950"/>
            <a:chOff x="776861" y="2342663"/>
            <a:chExt cx="2333592" cy="4059950"/>
          </a:xfrm>
        </p:grpSpPr>
        <p:sp>
          <p:nvSpPr>
            <p:cNvPr id="15" name="Minus 14"/>
            <p:cNvSpPr/>
            <p:nvPr/>
          </p:nvSpPr>
          <p:spPr>
            <a:xfrm rot="5400000">
              <a:off x="410045" y="5563879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Minus 15"/>
            <p:cNvSpPr/>
            <p:nvPr/>
          </p:nvSpPr>
          <p:spPr>
            <a:xfrm rot="5400000">
              <a:off x="1041139" y="5563879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Pravokutnik 7"/>
            <p:cNvSpPr/>
            <p:nvPr/>
          </p:nvSpPr>
          <p:spPr>
            <a:xfrm>
              <a:off x="1590112" y="4437112"/>
              <a:ext cx="1520341" cy="932215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Jednakokračni trokut 11"/>
            <p:cNvSpPr/>
            <p:nvPr/>
          </p:nvSpPr>
          <p:spPr>
            <a:xfrm>
              <a:off x="776861" y="3951058"/>
              <a:ext cx="1440160" cy="1836204"/>
            </a:xfrm>
            <a:prstGeom prst="triangl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Nasmiješeno lice 8"/>
            <p:cNvSpPr/>
            <p:nvPr/>
          </p:nvSpPr>
          <p:spPr>
            <a:xfrm>
              <a:off x="1064893" y="3465004"/>
              <a:ext cx="864096" cy="972108"/>
            </a:xfrm>
            <a:prstGeom prst="smileyFac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Jednakokračni trokut 26"/>
            <p:cNvSpPr/>
            <p:nvPr/>
          </p:nvSpPr>
          <p:spPr>
            <a:xfrm>
              <a:off x="1092371" y="2456891"/>
              <a:ext cx="787503" cy="122024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Elipsa 31"/>
            <p:cNvSpPr/>
            <p:nvPr/>
          </p:nvSpPr>
          <p:spPr>
            <a:xfrm>
              <a:off x="1356021" y="2342663"/>
              <a:ext cx="281839" cy="32209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203621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3" grpId="0" animBg="1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ravokutnik 3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7" name="Jednakokračni trokut 36"/>
          <p:cNvSpPr/>
          <p:nvPr/>
        </p:nvSpPr>
        <p:spPr>
          <a:xfrm>
            <a:off x="2083502" y="3982959"/>
            <a:ext cx="1440160" cy="1836204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Elipsa 1"/>
          <p:cNvSpPr/>
          <p:nvPr/>
        </p:nvSpPr>
        <p:spPr>
          <a:xfrm>
            <a:off x="1403648" y="3861048"/>
            <a:ext cx="5957339" cy="2808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Minus 19"/>
          <p:cNvSpPr/>
          <p:nvPr/>
        </p:nvSpPr>
        <p:spPr>
          <a:xfrm rot="5400000">
            <a:off x="5718506" y="3771038"/>
            <a:ext cx="1317429" cy="36004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8" name="Grupa 7"/>
          <p:cNvGrpSpPr/>
          <p:nvPr/>
        </p:nvGrpSpPr>
        <p:grpSpPr>
          <a:xfrm>
            <a:off x="2784231" y="620688"/>
            <a:ext cx="3384376" cy="5328592"/>
            <a:chOff x="2784231" y="620688"/>
            <a:chExt cx="3384376" cy="5328592"/>
          </a:xfrm>
        </p:grpSpPr>
        <p:sp>
          <p:nvSpPr>
            <p:cNvPr id="3" name="Jednakokračni trokut 2"/>
            <p:cNvSpPr/>
            <p:nvPr/>
          </p:nvSpPr>
          <p:spPr>
            <a:xfrm>
              <a:off x="2784231" y="3356992"/>
              <a:ext cx="3384376" cy="2592288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" name="Jednakokračni trokut 3"/>
            <p:cNvSpPr/>
            <p:nvPr/>
          </p:nvSpPr>
          <p:spPr>
            <a:xfrm>
              <a:off x="3180275" y="2636912"/>
              <a:ext cx="2592288" cy="2448272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Jednakokračni trokut 4"/>
            <p:cNvSpPr/>
            <p:nvPr/>
          </p:nvSpPr>
          <p:spPr>
            <a:xfrm>
              <a:off x="3288287" y="1772816"/>
              <a:ext cx="2376264" cy="2520280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3499478" y="1340768"/>
              <a:ext cx="1953879" cy="2232248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Jednakokračni trokut 6"/>
            <p:cNvSpPr/>
            <p:nvPr/>
          </p:nvSpPr>
          <p:spPr>
            <a:xfrm>
              <a:off x="3667001" y="620688"/>
              <a:ext cx="1656184" cy="2016224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0" name="Elipsa 49"/>
            <p:cNvSpPr/>
            <p:nvPr/>
          </p:nvSpPr>
          <p:spPr>
            <a:xfrm>
              <a:off x="4741013" y="2150858"/>
              <a:ext cx="320235" cy="21602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1" name="Elipsa 50"/>
            <p:cNvSpPr/>
            <p:nvPr/>
          </p:nvSpPr>
          <p:spPr>
            <a:xfrm>
              <a:off x="4224932" y="1014264"/>
              <a:ext cx="320235" cy="216024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Elipsa 51"/>
            <p:cNvSpPr/>
            <p:nvPr/>
          </p:nvSpPr>
          <p:spPr>
            <a:xfrm>
              <a:off x="4309312" y="2291198"/>
              <a:ext cx="320235" cy="216024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3" name="Elipsa 52"/>
            <p:cNvSpPr/>
            <p:nvPr/>
          </p:nvSpPr>
          <p:spPr>
            <a:xfrm>
              <a:off x="4222197" y="1820652"/>
              <a:ext cx="320235" cy="216024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4" name="Elipsa 53"/>
            <p:cNvSpPr/>
            <p:nvPr/>
          </p:nvSpPr>
          <p:spPr>
            <a:xfrm>
              <a:off x="3651060" y="4062264"/>
              <a:ext cx="320235" cy="216024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5" name="Elipsa 54"/>
            <p:cNvSpPr/>
            <p:nvPr/>
          </p:nvSpPr>
          <p:spPr>
            <a:xfrm>
              <a:off x="4382314" y="2833393"/>
              <a:ext cx="320235" cy="21602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Elipsa 55"/>
            <p:cNvSpPr/>
            <p:nvPr/>
          </p:nvSpPr>
          <p:spPr>
            <a:xfrm>
              <a:off x="3967001" y="4627476"/>
              <a:ext cx="320235" cy="216024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Elipsa 56"/>
            <p:cNvSpPr/>
            <p:nvPr/>
          </p:nvSpPr>
          <p:spPr>
            <a:xfrm>
              <a:off x="4062082" y="1448780"/>
              <a:ext cx="320235" cy="21602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Elipsa 57"/>
            <p:cNvSpPr/>
            <p:nvPr/>
          </p:nvSpPr>
          <p:spPr>
            <a:xfrm>
              <a:off x="5042200" y="5480114"/>
              <a:ext cx="320235" cy="216024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Elipsa 58"/>
            <p:cNvSpPr/>
            <p:nvPr/>
          </p:nvSpPr>
          <p:spPr>
            <a:xfrm>
              <a:off x="3773671" y="2843064"/>
              <a:ext cx="320235" cy="216024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Elipsa 59"/>
            <p:cNvSpPr/>
            <p:nvPr/>
          </p:nvSpPr>
          <p:spPr>
            <a:xfrm>
              <a:off x="4734659" y="4124887"/>
              <a:ext cx="320235" cy="21602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1" name="Elipsa 60"/>
            <p:cNvSpPr/>
            <p:nvPr/>
          </p:nvSpPr>
          <p:spPr>
            <a:xfrm>
              <a:off x="3537248" y="3258365"/>
              <a:ext cx="320235" cy="216024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2" name="Elipsa 61"/>
            <p:cNvSpPr/>
            <p:nvPr/>
          </p:nvSpPr>
          <p:spPr>
            <a:xfrm>
              <a:off x="4372798" y="3300264"/>
              <a:ext cx="320235" cy="21602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3" name="Elipsa 62"/>
            <p:cNvSpPr/>
            <p:nvPr/>
          </p:nvSpPr>
          <p:spPr>
            <a:xfrm>
              <a:off x="3971295" y="3812524"/>
              <a:ext cx="320235" cy="21602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4" name="Elipsa 63"/>
            <p:cNvSpPr/>
            <p:nvPr/>
          </p:nvSpPr>
          <p:spPr>
            <a:xfrm>
              <a:off x="3811178" y="2369764"/>
              <a:ext cx="320235" cy="21602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5" name="Elipsa 64"/>
            <p:cNvSpPr/>
            <p:nvPr/>
          </p:nvSpPr>
          <p:spPr>
            <a:xfrm>
              <a:off x="4436213" y="3757464"/>
              <a:ext cx="320235" cy="216024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6" name="Elipsa 65"/>
            <p:cNvSpPr/>
            <p:nvPr/>
          </p:nvSpPr>
          <p:spPr>
            <a:xfrm>
              <a:off x="4698150" y="4530971"/>
              <a:ext cx="320235" cy="216024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7" name="Elipsa 66"/>
            <p:cNvSpPr/>
            <p:nvPr/>
          </p:nvSpPr>
          <p:spPr>
            <a:xfrm>
              <a:off x="4770084" y="3344652"/>
              <a:ext cx="320235" cy="216024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8" name="Elipsa 67"/>
            <p:cNvSpPr/>
            <p:nvPr/>
          </p:nvSpPr>
          <p:spPr>
            <a:xfrm>
              <a:off x="4908848" y="3704512"/>
              <a:ext cx="320235" cy="21602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9" name="Elipsa 68"/>
            <p:cNvSpPr/>
            <p:nvPr/>
          </p:nvSpPr>
          <p:spPr>
            <a:xfrm>
              <a:off x="4240950" y="5342380"/>
              <a:ext cx="320235" cy="21602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11"/>
          <p:cNvGrpSpPr/>
          <p:nvPr/>
        </p:nvGrpSpPr>
        <p:grpSpPr>
          <a:xfrm>
            <a:off x="884182" y="152924"/>
            <a:ext cx="2124281" cy="4079975"/>
            <a:chOff x="884182" y="152924"/>
            <a:chExt cx="2124281" cy="4079975"/>
          </a:xfrm>
        </p:grpSpPr>
        <p:sp>
          <p:nvSpPr>
            <p:cNvPr id="15" name="Minus 14"/>
            <p:cNvSpPr/>
            <p:nvPr/>
          </p:nvSpPr>
          <p:spPr>
            <a:xfrm rot="5400000">
              <a:off x="958204" y="3394165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Minus 15"/>
            <p:cNvSpPr/>
            <p:nvPr/>
          </p:nvSpPr>
          <p:spPr>
            <a:xfrm rot="5400000">
              <a:off x="1589298" y="3394165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Minus 16"/>
            <p:cNvSpPr/>
            <p:nvPr/>
          </p:nvSpPr>
          <p:spPr>
            <a:xfrm rot="13067191">
              <a:off x="884182" y="2301879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Minus 17"/>
            <p:cNvSpPr/>
            <p:nvPr/>
          </p:nvSpPr>
          <p:spPr>
            <a:xfrm rot="8557398">
              <a:off x="1691034" y="2354544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9" name="Jednakokračni trokut 38"/>
            <p:cNvSpPr/>
            <p:nvPr/>
          </p:nvSpPr>
          <p:spPr>
            <a:xfrm>
              <a:off x="1240822" y="1727367"/>
              <a:ext cx="1608557" cy="2097948"/>
            </a:xfrm>
            <a:prstGeom prst="triangl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Nasmiješeno lice 8"/>
            <p:cNvSpPr/>
            <p:nvPr/>
          </p:nvSpPr>
          <p:spPr>
            <a:xfrm>
              <a:off x="1626650" y="1307743"/>
              <a:ext cx="864096" cy="972108"/>
            </a:xfrm>
            <a:prstGeom prst="smileyFac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Jednakokračni trokut 26"/>
            <p:cNvSpPr/>
            <p:nvPr/>
          </p:nvSpPr>
          <p:spPr>
            <a:xfrm>
              <a:off x="1659248" y="287177"/>
              <a:ext cx="787503" cy="122024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Elipsa 31"/>
            <p:cNvSpPr/>
            <p:nvPr/>
          </p:nvSpPr>
          <p:spPr>
            <a:xfrm>
              <a:off x="1912079" y="152924"/>
              <a:ext cx="281839" cy="32209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36" name="Zaobljeni pravokutni oblačić 35"/>
          <p:cNvSpPr/>
          <p:nvPr/>
        </p:nvSpPr>
        <p:spPr>
          <a:xfrm>
            <a:off x="2428033" y="41080"/>
            <a:ext cx="1796899" cy="1189789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Gotove smo!</a:t>
            </a:r>
            <a:endParaRPr lang="hr-HR" dirty="0"/>
          </a:p>
        </p:txBody>
      </p:sp>
      <p:grpSp>
        <p:nvGrpSpPr>
          <p:cNvPr id="33" name="Grupa 32"/>
          <p:cNvGrpSpPr/>
          <p:nvPr/>
        </p:nvGrpSpPr>
        <p:grpSpPr>
          <a:xfrm>
            <a:off x="5043191" y="165518"/>
            <a:ext cx="3756152" cy="6884014"/>
            <a:chOff x="5019746" y="156033"/>
            <a:chExt cx="3756152" cy="6884014"/>
          </a:xfrm>
        </p:grpSpPr>
        <p:sp>
          <p:nvSpPr>
            <p:cNvPr id="19" name="Minus 18"/>
            <p:cNvSpPr/>
            <p:nvPr/>
          </p:nvSpPr>
          <p:spPr>
            <a:xfrm rot="5400000">
              <a:off x="5199767" y="3709643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Minus 20"/>
            <p:cNvSpPr/>
            <p:nvPr/>
          </p:nvSpPr>
          <p:spPr>
            <a:xfrm rot="2360404">
              <a:off x="5019746" y="2667979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Minus 21"/>
            <p:cNvSpPr/>
            <p:nvPr/>
          </p:nvSpPr>
          <p:spPr>
            <a:xfrm rot="7749575">
              <a:off x="5898526" y="2600340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Jednakokračni trokut 12"/>
            <p:cNvSpPr/>
            <p:nvPr/>
          </p:nvSpPr>
          <p:spPr>
            <a:xfrm>
              <a:off x="5430310" y="2267254"/>
              <a:ext cx="1440160" cy="1836204"/>
            </a:xfrm>
            <a:prstGeom prst="triangl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Nasmiješeno lice 9"/>
            <p:cNvSpPr/>
            <p:nvPr/>
          </p:nvSpPr>
          <p:spPr>
            <a:xfrm>
              <a:off x="5755641" y="1664804"/>
              <a:ext cx="864096" cy="972108"/>
            </a:xfrm>
            <a:prstGeom prst="smileyFac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Jednakokračni trokut 28"/>
            <p:cNvSpPr/>
            <p:nvPr/>
          </p:nvSpPr>
          <p:spPr>
            <a:xfrm>
              <a:off x="5793937" y="582953"/>
              <a:ext cx="787503" cy="122024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0" name="Grupa 39"/>
            <p:cNvGrpSpPr/>
            <p:nvPr/>
          </p:nvGrpSpPr>
          <p:grpSpPr>
            <a:xfrm>
              <a:off x="5212405" y="2780360"/>
              <a:ext cx="1810843" cy="4259687"/>
              <a:chOff x="6346749" y="2598313"/>
              <a:chExt cx="1810843" cy="4259687"/>
            </a:xfrm>
          </p:grpSpPr>
          <p:sp>
            <p:nvSpPr>
              <p:cNvPr id="23" name="Minus 22"/>
              <p:cNvSpPr/>
              <p:nvPr/>
            </p:nvSpPr>
            <p:spPr>
              <a:xfrm rot="5400000">
                <a:off x="6526770" y="6019266"/>
                <a:ext cx="1317429" cy="360040"/>
              </a:xfrm>
              <a:prstGeom prst="mathMin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4" name="Minus 23"/>
              <p:cNvSpPr/>
              <p:nvPr/>
            </p:nvSpPr>
            <p:spPr>
              <a:xfrm rot="5400000">
                <a:off x="7068046" y="6019266"/>
                <a:ext cx="1317429" cy="360040"/>
              </a:xfrm>
              <a:prstGeom prst="mathMin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5" name="Minus 24"/>
              <p:cNvSpPr/>
              <p:nvPr/>
            </p:nvSpPr>
            <p:spPr>
              <a:xfrm rot="2628949">
                <a:off x="6346749" y="4843045"/>
                <a:ext cx="1317429" cy="360040"/>
              </a:xfrm>
              <a:prstGeom prst="mathMin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6" name="Minus 25"/>
              <p:cNvSpPr/>
              <p:nvPr/>
            </p:nvSpPr>
            <p:spPr>
              <a:xfrm rot="7678154">
                <a:off x="7210845" y="4798951"/>
                <a:ext cx="1317429" cy="360040"/>
              </a:xfrm>
              <a:prstGeom prst="mathMin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4" name="Jednakokračni trokut 13"/>
              <p:cNvSpPr/>
              <p:nvPr/>
            </p:nvSpPr>
            <p:spPr>
              <a:xfrm>
                <a:off x="6717432" y="4255858"/>
                <a:ext cx="1440160" cy="1836204"/>
              </a:xfrm>
              <a:prstGeom prst="triangle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1" name="Nasmiješeno lice 10"/>
              <p:cNvSpPr/>
              <p:nvPr/>
            </p:nvSpPr>
            <p:spPr>
              <a:xfrm>
                <a:off x="7005464" y="3651862"/>
                <a:ext cx="864096" cy="972108"/>
              </a:xfrm>
              <a:prstGeom prst="smileyFace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8" name="Jednakokračni trokut 27"/>
              <p:cNvSpPr/>
              <p:nvPr/>
            </p:nvSpPr>
            <p:spPr>
              <a:xfrm>
                <a:off x="7045749" y="2682219"/>
                <a:ext cx="787503" cy="1220247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0" name="Elipsa 29"/>
              <p:cNvSpPr/>
              <p:nvPr/>
            </p:nvSpPr>
            <p:spPr>
              <a:xfrm>
                <a:off x="7296592" y="2598313"/>
                <a:ext cx="281839" cy="322091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31" name="Elipsa 30"/>
            <p:cNvSpPr/>
            <p:nvPr/>
          </p:nvSpPr>
          <p:spPr>
            <a:xfrm>
              <a:off x="6074505" y="586629"/>
              <a:ext cx="281839" cy="32209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2" name="Zaobljeni pravokutni oblačić 71"/>
            <p:cNvSpPr/>
            <p:nvPr/>
          </p:nvSpPr>
          <p:spPr>
            <a:xfrm>
              <a:off x="6698908" y="2320575"/>
              <a:ext cx="2076990" cy="1189789"/>
            </a:xfrm>
            <a:prstGeom prst="wedgeRoundRect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dirty="0" smtClean="0"/>
                <a:t>Mama dolazi!</a:t>
              </a:r>
              <a:endParaRPr lang="hr-HR" dirty="0"/>
            </a:p>
          </p:txBody>
        </p:sp>
        <p:sp>
          <p:nvSpPr>
            <p:cNvPr id="73" name="Zaobljeni pravokutni oblačić 72"/>
            <p:cNvSpPr/>
            <p:nvPr/>
          </p:nvSpPr>
          <p:spPr>
            <a:xfrm>
              <a:off x="6619737" y="156033"/>
              <a:ext cx="2076990" cy="1189789"/>
            </a:xfrm>
            <a:prstGeom prst="wedgeRoundRect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dirty="0" smtClean="0"/>
                <a:t>Napokon!</a:t>
              </a:r>
              <a:endParaRPr lang="hr-HR" dirty="0"/>
            </a:p>
          </p:txBody>
        </p:sp>
      </p:grpSp>
    </p:spTree>
    <p:extLst>
      <p:ext uri="{BB962C8B-B14F-4D97-AF65-F5344CB8AC3E}">
        <p14:creationId xmlns:p14="http://schemas.microsoft.com/office/powerpoint/2010/main" val="87930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ravokutnik 3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7" name="Jednakokračni trokut 36"/>
          <p:cNvSpPr/>
          <p:nvPr/>
        </p:nvSpPr>
        <p:spPr>
          <a:xfrm>
            <a:off x="2083502" y="3982959"/>
            <a:ext cx="1440160" cy="1836204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Elipsa 1"/>
          <p:cNvSpPr/>
          <p:nvPr/>
        </p:nvSpPr>
        <p:spPr>
          <a:xfrm>
            <a:off x="1403648" y="3861048"/>
            <a:ext cx="5957339" cy="2808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Jednakokračni trokut 2"/>
          <p:cNvSpPr/>
          <p:nvPr/>
        </p:nvSpPr>
        <p:spPr>
          <a:xfrm>
            <a:off x="2690129" y="3356992"/>
            <a:ext cx="3384376" cy="2592288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Jednakokračni trokut 3"/>
          <p:cNvSpPr/>
          <p:nvPr/>
        </p:nvSpPr>
        <p:spPr>
          <a:xfrm>
            <a:off x="3086173" y="2636912"/>
            <a:ext cx="2592288" cy="244827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Jednakokračni trokut 4"/>
          <p:cNvSpPr/>
          <p:nvPr/>
        </p:nvSpPr>
        <p:spPr>
          <a:xfrm>
            <a:off x="3194185" y="1772816"/>
            <a:ext cx="2376264" cy="252028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Jednakokračni trokut 5"/>
          <p:cNvSpPr/>
          <p:nvPr/>
        </p:nvSpPr>
        <p:spPr>
          <a:xfrm>
            <a:off x="3405376" y="1340768"/>
            <a:ext cx="1953879" cy="2232248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Jednakokračni trokut 6"/>
          <p:cNvSpPr/>
          <p:nvPr/>
        </p:nvSpPr>
        <p:spPr>
          <a:xfrm>
            <a:off x="3572899" y="620688"/>
            <a:ext cx="1656184" cy="201622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Minus 18"/>
          <p:cNvSpPr/>
          <p:nvPr/>
        </p:nvSpPr>
        <p:spPr>
          <a:xfrm rot="5400000">
            <a:off x="5156792" y="3709644"/>
            <a:ext cx="1317429" cy="36004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Minus 19"/>
          <p:cNvSpPr/>
          <p:nvPr/>
        </p:nvSpPr>
        <p:spPr>
          <a:xfrm rot="5400000">
            <a:off x="5718506" y="3771038"/>
            <a:ext cx="1317429" cy="36004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Minus 20"/>
          <p:cNvSpPr/>
          <p:nvPr/>
        </p:nvSpPr>
        <p:spPr>
          <a:xfrm rot="2360404">
            <a:off x="4976771" y="2667980"/>
            <a:ext cx="1317429" cy="36004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Minus 21"/>
          <p:cNvSpPr/>
          <p:nvPr/>
        </p:nvSpPr>
        <p:spPr>
          <a:xfrm rot="7749575">
            <a:off x="5855551" y="2600341"/>
            <a:ext cx="1317429" cy="36004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Jednakokračni trokut 12"/>
          <p:cNvSpPr/>
          <p:nvPr/>
        </p:nvSpPr>
        <p:spPr>
          <a:xfrm>
            <a:off x="5387335" y="2267255"/>
            <a:ext cx="1440160" cy="1836204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Nasmiješeno lice 9"/>
          <p:cNvSpPr/>
          <p:nvPr/>
        </p:nvSpPr>
        <p:spPr>
          <a:xfrm>
            <a:off x="5712666" y="1664805"/>
            <a:ext cx="864096" cy="972108"/>
          </a:xfrm>
          <a:prstGeom prst="smileyFac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Jednakokračni trokut 28"/>
          <p:cNvSpPr/>
          <p:nvPr/>
        </p:nvSpPr>
        <p:spPr>
          <a:xfrm>
            <a:off x="5760473" y="620689"/>
            <a:ext cx="787503" cy="122024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40" name="Grupa 39"/>
          <p:cNvGrpSpPr/>
          <p:nvPr/>
        </p:nvGrpSpPr>
        <p:grpSpPr>
          <a:xfrm>
            <a:off x="5169430" y="2780361"/>
            <a:ext cx="1810843" cy="4259687"/>
            <a:chOff x="6346749" y="2598313"/>
            <a:chExt cx="1810843" cy="4259687"/>
          </a:xfrm>
        </p:grpSpPr>
        <p:sp>
          <p:nvSpPr>
            <p:cNvPr id="23" name="Minus 22"/>
            <p:cNvSpPr/>
            <p:nvPr/>
          </p:nvSpPr>
          <p:spPr>
            <a:xfrm rot="5400000">
              <a:off x="6526770" y="6019266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Minus 23"/>
            <p:cNvSpPr/>
            <p:nvPr/>
          </p:nvSpPr>
          <p:spPr>
            <a:xfrm rot="5400000">
              <a:off x="7068046" y="6019266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Minus 24"/>
            <p:cNvSpPr/>
            <p:nvPr/>
          </p:nvSpPr>
          <p:spPr>
            <a:xfrm rot="2628949">
              <a:off x="6346749" y="4843045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Minus 25"/>
            <p:cNvSpPr/>
            <p:nvPr/>
          </p:nvSpPr>
          <p:spPr>
            <a:xfrm rot="7678154">
              <a:off x="7210845" y="4798951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Jednakokračni trokut 13"/>
            <p:cNvSpPr/>
            <p:nvPr/>
          </p:nvSpPr>
          <p:spPr>
            <a:xfrm>
              <a:off x="6717432" y="4255858"/>
              <a:ext cx="1440160" cy="1836204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Nasmiješeno lice 10"/>
            <p:cNvSpPr/>
            <p:nvPr/>
          </p:nvSpPr>
          <p:spPr>
            <a:xfrm>
              <a:off x="7005464" y="3651862"/>
              <a:ext cx="864096" cy="972108"/>
            </a:xfrm>
            <a:prstGeom prst="smileyFac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Jednakokračni trokut 27"/>
            <p:cNvSpPr/>
            <p:nvPr/>
          </p:nvSpPr>
          <p:spPr>
            <a:xfrm>
              <a:off x="7045749" y="2682219"/>
              <a:ext cx="787503" cy="122024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Elipsa 29"/>
            <p:cNvSpPr/>
            <p:nvPr/>
          </p:nvSpPr>
          <p:spPr>
            <a:xfrm>
              <a:off x="7296592" y="2598313"/>
              <a:ext cx="281839" cy="32209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31" name="Elipsa 30"/>
          <p:cNvSpPr/>
          <p:nvPr/>
        </p:nvSpPr>
        <p:spPr>
          <a:xfrm>
            <a:off x="6074505" y="586629"/>
            <a:ext cx="281839" cy="32209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0" name="Elipsa 49"/>
          <p:cNvSpPr/>
          <p:nvPr/>
        </p:nvSpPr>
        <p:spPr>
          <a:xfrm>
            <a:off x="4741013" y="2150858"/>
            <a:ext cx="320235" cy="21602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Elipsa 50"/>
          <p:cNvSpPr/>
          <p:nvPr/>
        </p:nvSpPr>
        <p:spPr>
          <a:xfrm>
            <a:off x="4224932" y="1014264"/>
            <a:ext cx="320235" cy="2160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2" name="Elipsa 51"/>
          <p:cNvSpPr/>
          <p:nvPr/>
        </p:nvSpPr>
        <p:spPr>
          <a:xfrm>
            <a:off x="4309312" y="2291198"/>
            <a:ext cx="320235" cy="2160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3" name="Elipsa 52"/>
          <p:cNvSpPr/>
          <p:nvPr/>
        </p:nvSpPr>
        <p:spPr>
          <a:xfrm>
            <a:off x="4222197" y="1820652"/>
            <a:ext cx="320235" cy="2160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4" name="Elipsa 53"/>
          <p:cNvSpPr/>
          <p:nvPr/>
        </p:nvSpPr>
        <p:spPr>
          <a:xfrm>
            <a:off x="3556958" y="4062264"/>
            <a:ext cx="320235" cy="2160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5" name="Elipsa 54"/>
          <p:cNvSpPr/>
          <p:nvPr/>
        </p:nvSpPr>
        <p:spPr>
          <a:xfrm>
            <a:off x="4382314" y="2833393"/>
            <a:ext cx="320235" cy="21602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6" name="Elipsa 55"/>
          <p:cNvSpPr/>
          <p:nvPr/>
        </p:nvSpPr>
        <p:spPr>
          <a:xfrm>
            <a:off x="3872899" y="4627476"/>
            <a:ext cx="320235" cy="2160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7" name="Elipsa 56"/>
          <p:cNvSpPr/>
          <p:nvPr/>
        </p:nvSpPr>
        <p:spPr>
          <a:xfrm>
            <a:off x="4062082" y="1448780"/>
            <a:ext cx="320235" cy="21602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8" name="Elipsa 57"/>
          <p:cNvSpPr/>
          <p:nvPr/>
        </p:nvSpPr>
        <p:spPr>
          <a:xfrm>
            <a:off x="4948098" y="5480114"/>
            <a:ext cx="320235" cy="2160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9" name="Elipsa 58"/>
          <p:cNvSpPr/>
          <p:nvPr/>
        </p:nvSpPr>
        <p:spPr>
          <a:xfrm>
            <a:off x="3773671" y="2843064"/>
            <a:ext cx="320235" cy="2160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0" name="Elipsa 59"/>
          <p:cNvSpPr/>
          <p:nvPr/>
        </p:nvSpPr>
        <p:spPr>
          <a:xfrm>
            <a:off x="4734659" y="4124887"/>
            <a:ext cx="320235" cy="21602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1" name="Elipsa 60"/>
          <p:cNvSpPr/>
          <p:nvPr/>
        </p:nvSpPr>
        <p:spPr>
          <a:xfrm>
            <a:off x="3537248" y="3258365"/>
            <a:ext cx="320235" cy="2160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2" name="Elipsa 61"/>
          <p:cNvSpPr/>
          <p:nvPr/>
        </p:nvSpPr>
        <p:spPr>
          <a:xfrm>
            <a:off x="4372798" y="3300264"/>
            <a:ext cx="320235" cy="21602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3" name="Elipsa 62"/>
          <p:cNvSpPr/>
          <p:nvPr/>
        </p:nvSpPr>
        <p:spPr>
          <a:xfrm>
            <a:off x="3877193" y="3812524"/>
            <a:ext cx="320235" cy="21602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4" name="Elipsa 63"/>
          <p:cNvSpPr/>
          <p:nvPr/>
        </p:nvSpPr>
        <p:spPr>
          <a:xfrm>
            <a:off x="3811178" y="2369764"/>
            <a:ext cx="320235" cy="21602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5" name="Elipsa 64"/>
          <p:cNvSpPr/>
          <p:nvPr/>
        </p:nvSpPr>
        <p:spPr>
          <a:xfrm>
            <a:off x="4436213" y="3757464"/>
            <a:ext cx="320235" cy="2160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6" name="Elipsa 65"/>
          <p:cNvSpPr/>
          <p:nvPr/>
        </p:nvSpPr>
        <p:spPr>
          <a:xfrm>
            <a:off x="4604048" y="4530971"/>
            <a:ext cx="320235" cy="2160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7" name="Elipsa 66"/>
          <p:cNvSpPr/>
          <p:nvPr/>
        </p:nvSpPr>
        <p:spPr>
          <a:xfrm>
            <a:off x="4770084" y="3344652"/>
            <a:ext cx="320235" cy="2160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8" name="Elipsa 67"/>
          <p:cNvSpPr/>
          <p:nvPr/>
        </p:nvSpPr>
        <p:spPr>
          <a:xfrm>
            <a:off x="4908848" y="3704512"/>
            <a:ext cx="320235" cy="21602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9" name="Elipsa 68"/>
          <p:cNvSpPr/>
          <p:nvPr/>
        </p:nvSpPr>
        <p:spPr>
          <a:xfrm>
            <a:off x="4146848" y="5342380"/>
            <a:ext cx="320235" cy="21602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8" name="Grupa 7"/>
          <p:cNvGrpSpPr/>
          <p:nvPr/>
        </p:nvGrpSpPr>
        <p:grpSpPr>
          <a:xfrm>
            <a:off x="6939588" y="196594"/>
            <a:ext cx="2124281" cy="4079975"/>
            <a:chOff x="884182" y="152924"/>
            <a:chExt cx="2124281" cy="4079975"/>
          </a:xfrm>
        </p:grpSpPr>
        <p:sp>
          <p:nvSpPr>
            <p:cNvPr id="15" name="Minus 14"/>
            <p:cNvSpPr/>
            <p:nvPr/>
          </p:nvSpPr>
          <p:spPr>
            <a:xfrm rot="5400000">
              <a:off x="958204" y="3394165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Minus 15"/>
            <p:cNvSpPr/>
            <p:nvPr/>
          </p:nvSpPr>
          <p:spPr>
            <a:xfrm rot="5400000">
              <a:off x="1589298" y="3394165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Minus 16"/>
            <p:cNvSpPr/>
            <p:nvPr/>
          </p:nvSpPr>
          <p:spPr>
            <a:xfrm rot="13067191">
              <a:off x="884182" y="2301879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Minus 17"/>
            <p:cNvSpPr/>
            <p:nvPr/>
          </p:nvSpPr>
          <p:spPr>
            <a:xfrm rot="8557398">
              <a:off x="1691034" y="2354544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9" name="Jednakokračni trokut 38"/>
            <p:cNvSpPr/>
            <p:nvPr/>
          </p:nvSpPr>
          <p:spPr>
            <a:xfrm>
              <a:off x="1240822" y="1727367"/>
              <a:ext cx="1608557" cy="2097948"/>
            </a:xfrm>
            <a:prstGeom prst="triangl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Nasmiješeno lice 8"/>
            <p:cNvSpPr/>
            <p:nvPr/>
          </p:nvSpPr>
          <p:spPr>
            <a:xfrm>
              <a:off x="1626650" y="1307743"/>
              <a:ext cx="864096" cy="972108"/>
            </a:xfrm>
            <a:prstGeom prst="smileyFac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Jednakokračni trokut 26"/>
            <p:cNvSpPr/>
            <p:nvPr/>
          </p:nvSpPr>
          <p:spPr>
            <a:xfrm>
              <a:off x="1659248" y="287177"/>
              <a:ext cx="787503" cy="122024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Elipsa 31"/>
            <p:cNvSpPr/>
            <p:nvPr/>
          </p:nvSpPr>
          <p:spPr>
            <a:xfrm>
              <a:off x="1912079" y="152924"/>
              <a:ext cx="281839" cy="32209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70" name="Grupa 69"/>
          <p:cNvGrpSpPr/>
          <p:nvPr/>
        </p:nvGrpSpPr>
        <p:grpSpPr>
          <a:xfrm>
            <a:off x="223855" y="2695500"/>
            <a:ext cx="2007930" cy="4079975"/>
            <a:chOff x="1000533" y="152924"/>
            <a:chExt cx="2007930" cy="4079975"/>
          </a:xfrm>
        </p:grpSpPr>
        <p:sp>
          <p:nvSpPr>
            <p:cNvPr id="71" name="Minus 70"/>
            <p:cNvSpPr/>
            <p:nvPr/>
          </p:nvSpPr>
          <p:spPr>
            <a:xfrm rot="5400000">
              <a:off x="958204" y="3394165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2" name="Minus 71"/>
            <p:cNvSpPr/>
            <p:nvPr/>
          </p:nvSpPr>
          <p:spPr>
            <a:xfrm rot="5400000">
              <a:off x="1589298" y="3394165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3" name="Minus 72"/>
            <p:cNvSpPr/>
            <p:nvPr/>
          </p:nvSpPr>
          <p:spPr>
            <a:xfrm rot="13067191">
              <a:off x="1000533" y="2351596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4" name="Minus 73"/>
            <p:cNvSpPr/>
            <p:nvPr/>
          </p:nvSpPr>
          <p:spPr>
            <a:xfrm rot="8557398">
              <a:off x="1691034" y="2354544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5" name="Jednakokračni trokut 74"/>
            <p:cNvSpPr/>
            <p:nvPr/>
          </p:nvSpPr>
          <p:spPr>
            <a:xfrm>
              <a:off x="1240822" y="1727367"/>
              <a:ext cx="1608557" cy="2097948"/>
            </a:xfrm>
            <a:prstGeom prst="triangl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6" name="Nasmiješeno lice 75"/>
            <p:cNvSpPr/>
            <p:nvPr/>
          </p:nvSpPr>
          <p:spPr>
            <a:xfrm>
              <a:off x="1626650" y="1307743"/>
              <a:ext cx="864096" cy="972108"/>
            </a:xfrm>
            <a:prstGeom prst="smileyFac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7" name="Jednakokračni trokut 76"/>
            <p:cNvSpPr/>
            <p:nvPr/>
          </p:nvSpPr>
          <p:spPr>
            <a:xfrm>
              <a:off x="1659248" y="287177"/>
              <a:ext cx="787503" cy="1220247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8" name="Elipsa 77"/>
            <p:cNvSpPr/>
            <p:nvPr/>
          </p:nvSpPr>
          <p:spPr>
            <a:xfrm>
              <a:off x="1912079" y="152924"/>
              <a:ext cx="281839" cy="32209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2" name="Zaobljeni pravokutni oblačić 11"/>
          <p:cNvSpPr/>
          <p:nvPr/>
        </p:nvSpPr>
        <p:spPr>
          <a:xfrm>
            <a:off x="1481294" y="2195945"/>
            <a:ext cx="1615443" cy="106091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 smtClean="0"/>
              <a:t>Wow</a:t>
            </a:r>
            <a:r>
              <a:rPr lang="hr-HR" dirty="0" smtClean="0"/>
              <a:t> prekrasan je…</a:t>
            </a:r>
            <a:endParaRPr lang="hr-HR" dirty="0"/>
          </a:p>
        </p:txBody>
      </p:sp>
      <p:sp>
        <p:nvSpPr>
          <p:cNvPr id="79" name="Zaobljeni pravokutni oblačić 78"/>
          <p:cNvSpPr/>
          <p:nvPr/>
        </p:nvSpPr>
        <p:spPr>
          <a:xfrm>
            <a:off x="4418512" y="-76851"/>
            <a:ext cx="3591948" cy="106091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IZNENAĐENJEE!!!!!!!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7779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19" grpId="0" animBg="1"/>
      <p:bldP spid="21" grpId="0" animBg="1"/>
      <p:bldP spid="22" grpId="0" animBg="1"/>
      <p:bldP spid="13" grpId="0" animBg="1"/>
      <p:bldP spid="10" grpId="0" animBg="1"/>
      <p:bldP spid="2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12" grpId="0" animBg="1"/>
      <p:bldP spid="7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ravokutnik 3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7" name="Jednakokračni trokut 36"/>
          <p:cNvSpPr/>
          <p:nvPr/>
        </p:nvSpPr>
        <p:spPr>
          <a:xfrm>
            <a:off x="2083502" y="3982959"/>
            <a:ext cx="1440160" cy="1836204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Elipsa 1"/>
          <p:cNvSpPr/>
          <p:nvPr/>
        </p:nvSpPr>
        <p:spPr>
          <a:xfrm>
            <a:off x="1403648" y="3861048"/>
            <a:ext cx="5957339" cy="2808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Jednakokračni trokut 2"/>
          <p:cNvSpPr/>
          <p:nvPr/>
        </p:nvSpPr>
        <p:spPr>
          <a:xfrm>
            <a:off x="2690129" y="3356992"/>
            <a:ext cx="3384376" cy="2592288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Jednakokračni trokut 3"/>
          <p:cNvSpPr/>
          <p:nvPr/>
        </p:nvSpPr>
        <p:spPr>
          <a:xfrm>
            <a:off x="3086173" y="2636912"/>
            <a:ext cx="2592288" cy="244827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Jednakokračni trokut 4"/>
          <p:cNvSpPr/>
          <p:nvPr/>
        </p:nvSpPr>
        <p:spPr>
          <a:xfrm>
            <a:off x="3194185" y="1772816"/>
            <a:ext cx="2376264" cy="252028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Jednakokračni trokut 5"/>
          <p:cNvSpPr/>
          <p:nvPr/>
        </p:nvSpPr>
        <p:spPr>
          <a:xfrm>
            <a:off x="3405376" y="1340768"/>
            <a:ext cx="1953879" cy="2232248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Jednakokračni trokut 6"/>
          <p:cNvSpPr/>
          <p:nvPr/>
        </p:nvSpPr>
        <p:spPr>
          <a:xfrm>
            <a:off x="3515352" y="620688"/>
            <a:ext cx="1656184" cy="201622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Minus 18"/>
          <p:cNvSpPr/>
          <p:nvPr/>
        </p:nvSpPr>
        <p:spPr>
          <a:xfrm rot="5400000">
            <a:off x="5199767" y="3709643"/>
            <a:ext cx="1317429" cy="36004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Minus 19"/>
          <p:cNvSpPr/>
          <p:nvPr/>
        </p:nvSpPr>
        <p:spPr>
          <a:xfrm rot="5400000">
            <a:off x="5718506" y="3771038"/>
            <a:ext cx="1317429" cy="36004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Minus 20"/>
          <p:cNvSpPr/>
          <p:nvPr/>
        </p:nvSpPr>
        <p:spPr>
          <a:xfrm rot="2360404">
            <a:off x="5019746" y="2667979"/>
            <a:ext cx="1317429" cy="36004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Minus 21"/>
          <p:cNvSpPr/>
          <p:nvPr/>
        </p:nvSpPr>
        <p:spPr>
          <a:xfrm rot="7749575">
            <a:off x="5898526" y="2600340"/>
            <a:ext cx="1317429" cy="36004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Jednakokračni trokut 12"/>
          <p:cNvSpPr/>
          <p:nvPr/>
        </p:nvSpPr>
        <p:spPr>
          <a:xfrm>
            <a:off x="5430310" y="2267254"/>
            <a:ext cx="1440160" cy="1836204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Nasmiješeno lice 9"/>
          <p:cNvSpPr/>
          <p:nvPr/>
        </p:nvSpPr>
        <p:spPr>
          <a:xfrm>
            <a:off x="5755641" y="1664804"/>
            <a:ext cx="864096" cy="972108"/>
          </a:xfrm>
          <a:prstGeom prst="smileyFac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Jednakokračni trokut 28"/>
          <p:cNvSpPr/>
          <p:nvPr/>
        </p:nvSpPr>
        <p:spPr>
          <a:xfrm>
            <a:off x="5803448" y="620688"/>
            <a:ext cx="787503" cy="122024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40" name="Grupa 39"/>
          <p:cNvGrpSpPr/>
          <p:nvPr/>
        </p:nvGrpSpPr>
        <p:grpSpPr>
          <a:xfrm>
            <a:off x="5212405" y="2780360"/>
            <a:ext cx="1810843" cy="4259687"/>
            <a:chOff x="6346749" y="2598313"/>
            <a:chExt cx="1810843" cy="4259687"/>
          </a:xfrm>
        </p:grpSpPr>
        <p:sp>
          <p:nvSpPr>
            <p:cNvPr id="23" name="Minus 22"/>
            <p:cNvSpPr/>
            <p:nvPr/>
          </p:nvSpPr>
          <p:spPr>
            <a:xfrm rot="5400000">
              <a:off x="6526770" y="6019266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Minus 23"/>
            <p:cNvSpPr/>
            <p:nvPr/>
          </p:nvSpPr>
          <p:spPr>
            <a:xfrm rot="5400000">
              <a:off x="7068046" y="6019266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Minus 24"/>
            <p:cNvSpPr/>
            <p:nvPr/>
          </p:nvSpPr>
          <p:spPr>
            <a:xfrm rot="2628949">
              <a:off x="6346749" y="4843045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Minus 25"/>
            <p:cNvSpPr/>
            <p:nvPr/>
          </p:nvSpPr>
          <p:spPr>
            <a:xfrm rot="7678154">
              <a:off x="7210845" y="4798951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Jednakokračni trokut 13"/>
            <p:cNvSpPr/>
            <p:nvPr/>
          </p:nvSpPr>
          <p:spPr>
            <a:xfrm>
              <a:off x="6717432" y="4255858"/>
              <a:ext cx="1440160" cy="1836204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Nasmiješeno lice 10"/>
            <p:cNvSpPr/>
            <p:nvPr/>
          </p:nvSpPr>
          <p:spPr>
            <a:xfrm>
              <a:off x="7005464" y="3651862"/>
              <a:ext cx="864096" cy="972108"/>
            </a:xfrm>
            <a:prstGeom prst="smileyFac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Jednakokračni trokut 27"/>
            <p:cNvSpPr/>
            <p:nvPr/>
          </p:nvSpPr>
          <p:spPr>
            <a:xfrm>
              <a:off x="7045749" y="2682219"/>
              <a:ext cx="787503" cy="122024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Elipsa 29"/>
            <p:cNvSpPr/>
            <p:nvPr/>
          </p:nvSpPr>
          <p:spPr>
            <a:xfrm>
              <a:off x="7296592" y="2598313"/>
              <a:ext cx="281839" cy="32209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31" name="Elipsa 30"/>
          <p:cNvSpPr/>
          <p:nvPr/>
        </p:nvSpPr>
        <p:spPr>
          <a:xfrm>
            <a:off x="6074505" y="586629"/>
            <a:ext cx="281839" cy="32209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0" name="Elipsa 49"/>
          <p:cNvSpPr/>
          <p:nvPr/>
        </p:nvSpPr>
        <p:spPr>
          <a:xfrm>
            <a:off x="4683466" y="2150858"/>
            <a:ext cx="320235" cy="21602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Elipsa 50"/>
          <p:cNvSpPr/>
          <p:nvPr/>
        </p:nvSpPr>
        <p:spPr>
          <a:xfrm>
            <a:off x="4167385" y="1014264"/>
            <a:ext cx="320235" cy="2160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2" name="Elipsa 51"/>
          <p:cNvSpPr/>
          <p:nvPr/>
        </p:nvSpPr>
        <p:spPr>
          <a:xfrm>
            <a:off x="4251765" y="2291198"/>
            <a:ext cx="320235" cy="2160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3" name="Elipsa 52"/>
          <p:cNvSpPr/>
          <p:nvPr/>
        </p:nvSpPr>
        <p:spPr>
          <a:xfrm>
            <a:off x="4164650" y="1820652"/>
            <a:ext cx="320235" cy="2160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4" name="Elipsa 53"/>
          <p:cNvSpPr/>
          <p:nvPr/>
        </p:nvSpPr>
        <p:spPr>
          <a:xfrm>
            <a:off x="3556958" y="4062264"/>
            <a:ext cx="320235" cy="2160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5" name="Elipsa 54"/>
          <p:cNvSpPr/>
          <p:nvPr/>
        </p:nvSpPr>
        <p:spPr>
          <a:xfrm>
            <a:off x="4382314" y="2833393"/>
            <a:ext cx="320235" cy="21602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6" name="Elipsa 55"/>
          <p:cNvSpPr/>
          <p:nvPr/>
        </p:nvSpPr>
        <p:spPr>
          <a:xfrm>
            <a:off x="3872899" y="4627476"/>
            <a:ext cx="320235" cy="2160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7" name="Elipsa 56"/>
          <p:cNvSpPr/>
          <p:nvPr/>
        </p:nvSpPr>
        <p:spPr>
          <a:xfrm>
            <a:off x="4004535" y="1448780"/>
            <a:ext cx="320235" cy="21602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8" name="Elipsa 57"/>
          <p:cNvSpPr/>
          <p:nvPr/>
        </p:nvSpPr>
        <p:spPr>
          <a:xfrm>
            <a:off x="4948098" y="5480114"/>
            <a:ext cx="320235" cy="2160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9" name="Elipsa 58"/>
          <p:cNvSpPr/>
          <p:nvPr/>
        </p:nvSpPr>
        <p:spPr>
          <a:xfrm>
            <a:off x="3773671" y="2843064"/>
            <a:ext cx="320235" cy="2160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0" name="Elipsa 59"/>
          <p:cNvSpPr/>
          <p:nvPr/>
        </p:nvSpPr>
        <p:spPr>
          <a:xfrm>
            <a:off x="4734659" y="4124887"/>
            <a:ext cx="320235" cy="21602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1" name="Elipsa 60"/>
          <p:cNvSpPr/>
          <p:nvPr/>
        </p:nvSpPr>
        <p:spPr>
          <a:xfrm>
            <a:off x="3537248" y="3258365"/>
            <a:ext cx="320235" cy="2160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2" name="Elipsa 61"/>
          <p:cNvSpPr/>
          <p:nvPr/>
        </p:nvSpPr>
        <p:spPr>
          <a:xfrm>
            <a:off x="4372798" y="3300264"/>
            <a:ext cx="320235" cy="21602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3" name="Elipsa 62"/>
          <p:cNvSpPr/>
          <p:nvPr/>
        </p:nvSpPr>
        <p:spPr>
          <a:xfrm>
            <a:off x="3877193" y="3812524"/>
            <a:ext cx="320235" cy="21602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4" name="Elipsa 63"/>
          <p:cNvSpPr/>
          <p:nvPr/>
        </p:nvSpPr>
        <p:spPr>
          <a:xfrm>
            <a:off x="3811178" y="2369764"/>
            <a:ext cx="320235" cy="21602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5" name="Elipsa 64"/>
          <p:cNvSpPr/>
          <p:nvPr/>
        </p:nvSpPr>
        <p:spPr>
          <a:xfrm>
            <a:off x="4436213" y="3757464"/>
            <a:ext cx="320235" cy="2160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6" name="Elipsa 65"/>
          <p:cNvSpPr/>
          <p:nvPr/>
        </p:nvSpPr>
        <p:spPr>
          <a:xfrm>
            <a:off x="4604048" y="4530971"/>
            <a:ext cx="320235" cy="2160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7" name="Elipsa 66"/>
          <p:cNvSpPr/>
          <p:nvPr/>
        </p:nvSpPr>
        <p:spPr>
          <a:xfrm>
            <a:off x="4770084" y="3344652"/>
            <a:ext cx="320235" cy="2160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8" name="Elipsa 67"/>
          <p:cNvSpPr/>
          <p:nvPr/>
        </p:nvSpPr>
        <p:spPr>
          <a:xfrm>
            <a:off x="4908848" y="3704512"/>
            <a:ext cx="320235" cy="21602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9" name="Elipsa 68"/>
          <p:cNvSpPr/>
          <p:nvPr/>
        </p:nvSpPr>
        <p:spPr>
          <a:xfrm>
            <a:off x="4146848" y="5342380"/>
            <a:ext cx="320235" cy="21602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8" name="Grupa 7"/>
          <p:cNvGrpSpPr/>
          <p:nvPr/>
        </p:nvGrpSpPr>
        <p:grpSpPr>
          <a:xfrm>
            <a:off x="7127646" y="2130288"/>
            <a:ext cx="2124281" cy="4079975"/>
            <a:chOff x="884182" y="152924"/>
            <a:chExt cx="2124281" cy="4079975"/>
          </a:xfrm>
        </p:grpSpPr>
        <p:sp>
          <p:nvSpPr>
            <p:cNvPr id="15" name="Minus 14"/>
            <p:cNvSpPr/>
            <p:nvPr/>
          </p:nvSpPr>
          <p:spPr>
            <a:xfrm rot="5400000">
              <a:off x="958204" y="3394165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Minus 15"/>
            <p:cNvSpPr/>
            <p:nvPr/>
          </p:nvSpPr>
          <p:spPr>
            <a:xfrm rot="5400000">
              <a:off x="1589298" y="3394165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Minus 16"/>
            <p:cNvSpPr/>
            <p:nvPr/>
          </p:nvSpPr>
          <p:spPr>
            <a:xfrm rot="13067191">
              <a:off x="884182" y="2301879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Minus 17"/>
            <p:cNvSpPr/>
            <p:nvPr/>
          </p:nvSpPr>
          <p:spPr>
            <a:xfrm rot="8557398">
              <a:off x="1691034" y="2354544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9" name="Jednakokračni trokut 38"/>
            <p:cNvSpPr/>
            <p:nvPr/>
          </p:nvSpPr>
          <p:spPr>
            <a:xfrm>
              <a:off x="1240822" y="1727367"/>
              <a:ext cx="1608557" cy="2097948"/>
            </a:xfrm>
            <a:prstGeom prst="triangl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Nasmiješeno lice 8"/>
            <p:cNvSpPr/>
            <p:nvPr/>
          </p:nvSpPr>
          <p:spPr>
            <a:xfrm>
              <a:off x="1626650" y="1307743"/>
              <a:ext cx="864096" cy="972108"/>
            </a:xfrm>
            <a:prstGeom prst="smileyFac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Jednakokračni trokut 26"/>
            <p:cNvSpPr/>
            <p:nvPr/>
          </p:nvSpPr>
          <p:spPr>
            <a:xfrm>
              <a:off x="1659248" y="287177"/>
              <a:ext cx="787503" cy="122024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Elipsa 31"/>
            <p:cNvSpPr/>
            <p:nvPr/>
          </p:nvSpPr>
          <p:spPr>
            <a:xfrm>
              <a:off x="1912079" y="152924"/>
              <a:ext cx="281839" cy="32209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70" name="Grupa 69"/>
          <p:cNvGrpSpPr/>
          <p:nvPr/>
        </p:nvGrpSpPr>
        <p:grpSpPr>
          <a:xfrm>
            <a:off x="223855" y="2695500"/>
            <a:ext cx="2007930" cy="4079975"/>
            <a:chOff x="1000533" y="152924"/>
            <a:chExt cx="2007930" cy="4079975"/>
          </a:xfrm>
        </p:grpSpPr>
        <p:sp>
          <p:nvSpPr>
            <p:cNvPr id="71" name="Minus 70"/>
            <p:cNvSpPr/>
            <p:nvPr/>
          </p:nvSpPr>
          <p:spPr>
            <a:xfrm rot="5400000">
              <a:off x="958204" y="3394165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2" name="Minus 71"/>
            <p:cNvSpPr/>
            <p:nvPr/>
          </p:nvSpPr>
          <p:spPr>
            <a:xfrm rot="5400000">
              <a:off x="1589298" y="3394165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3" name="Minus 72"/>
            <p:cNvSpPr/>
            <p:nvPr/>
          </p:nvSpPr>
          <p:spPr>
            <a:xfrm rot="13067191">
              <a:off x="1000533" y="2351596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4" name="Minus 73"/>
            <p:cNvSpPr/>
            <p:nvPr/>
          </p:nvSpPr>
          <p:spPr>
            <a:xfrm rot="8557398">
              <a:off x="1691034" y="2354544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5" name="Jednakokračni trokut 74"/>
            <p:cNvSpPr/>
            <p:nvPr/>
          </p:nvSpPr>
          <p:spPr>
            <a:xfrm>
              <a:off x="1240822" y="1727367"/>
              <a:ext cx="1608557" cy="2097948"/>
            </a:xfrm>
            <a:prstGeom prst="triangl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6" name="Nasmiješeno lice 75"/>
            <p:cNvSpPr/>
            <p:nvPr/>
          </p:nvSpPr>
          <p:spPr>
            <a:xfrm>
              <a:off x="1626650" y="1307743"/>
              <a:ext cx="864096" cy="972108"/>
            </a:xfrm>
            <a:prstGeom prst="smileyFac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7" name="Jednakokračni trokut 76"/>
            <p:cNvSpPr/>
            <p:nvPr/>
          </p:nvSpPr>
          <p:spPr>
            <a:xfrm>
              <a:off x="1659248" y="287177"/>
              <a:ext cx="787503" cy="1220247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8" name="Elipsa 77"/>
            <p:cNvSpPr/>
            <p:nvPr/>
          </p:nvSpPr>
          <p:spPr>
            <a:xfrm>
              <a:off x="1912079" y="152924"/>
              <a:ext cx="281839" cy="32209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79" name="Zaobljeni pravokutni oblačić 78"/>
          <p:cNvSpPr/>
          <p:nvPr/>
        </p:nvSpPr>
        <p:spPr>
          <a:xfrm>
            <a:off x="7112793" y="285654"/>
            <a:ext cx="1927168" cy="106091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 smtClean="0"/>
              <a:t>Ok</a:t>
            </a:r>
            <a:r>
              <a:rPr lang="hr-HR" dirty="0" smtClean="0"/>
              <a:t> mama.</a:t>
            </a:r>
            <a:endParaRPr lang="hr-HR" dirty="0"/>
          </a:p>
        </p:txBody>
      </p:sp>
      <p:sp>
        <p:nvSpPr>
          <p:cNvPr id="33" name="Zaobljeni pravokutni oblačić 32"/>
          <p:cNvSpPr/>
          <p:nvPr/>
        </p:nvSpPr>
        <p:spPr>
          <a:xfrm>
            <a:off x="1285824" y="1744579"/>
            <a:ext cx="1668181" cy="102858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Hajdemo sad u </a:t>
            </a:r>
            <a:r>
              <a:rPr lang="hr-HR" dirty="0" smtClean="0"/>
              <a:t>krevet kasno je.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6839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19" grpId="0" animBg="1"/>
      <p:bldP spid="21" grpId="0" animBg="1"/>
      <p:bldP spid="22" grpId="0" animBg="1"/>
      <p:bldP spid="13" grpId="0" animBg="1"/>
      <p:bldP spid="10" grpId="0" animBg="1"/>
      <p:bldP spid="29" grpId="0" animBg="1"/>
      <p:bldP spid="31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9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ravokutnik 42"/>
          <p:cNvSpPr/>
          <p:nvPr/>
        </p:nvSpPr>
        <p:spPr>
          <a:xfrm>
            <a:off x="-8135" y="0"/>
            <a:ext cx="9152135" cy="68580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Elipsa 1"/>
          <p:cNvSpPr/>
          <p:nvPr/>
        </p:nvSpPr>
        <p:spPr>
          <a:xfrm>
            <a:off x="4080535" y="4227523"/>
            <a:ext cx="5340954" cy="2808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40" name="Grupa 39"/>
          <p:cNvGrpSpPr/>
          <p:nvPr/>
        </p:nvGrpSpPr>
        <p:grpSpPr>
          <a:xfrm>
            <a:off x="-378818" y="169707"/>
            <a:ext cx="1810843" cy="4259687"/>
            <a:chOff x="6346749" y="2598313"/>
            <a:chExt cx="1810843" cy="4259687"/>
          </a:xfrm>
        </p:grpSpPr>
        <p:sp>
          <p:nvSpPr>
            <p:cNvPr id="23" name="Minus 22"/>
            <p:cNvSpPr/>
            <p:nvPr/>
          </p:nvSpPr>
          <p:spPr>
            <a:xfrm rot="5400000">
              <a:off x="6526770" y="6019266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Minus 23"/>
            <p:cNvSpPr/>
            <p:nvPr/>
          </p:nvSpPr>
          <p:spPr>
            <a:xfrm rot="5400000">
              <a:off x="7068046" y="6019266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Minus 24"/>
            <p:cNvSpPr/>
            <p:nvPr/>
          </p:nvSpPr>
          <p:spPr>
            <a:xfrm rot="2628949">
              <a:off x="6346749" y="4843045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Minus 25"/>
            <p:cNvSpPr/>
            <p:nvPr/>
          </p:nvSpPr>
          <p:spPr>
            <a:xfrm rot="7678154">
              <a:off x="7210845" y="4798951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Jednakokračni trokut 13"/>
            <p:cNvSpPr/>
            <p:nvPr/>
          </p:nvSpPr>
          <p:spPr>
            <a:xfrm>
              <a:off x="6717432" y="4255858"/>
              <a:ext cx="1440160" cy="1836204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Nasmiješeno lice 10"/>
            <p:cNvSpPr/>
            <p:nvPr/>
          </p:nvSpPr>
          <p:spPr>
            <a:xfrm>
              <a:off x="7005464" y="3651862"/>
              <a:ext cx="864096" cy="972108"/>
            </a:xfrm>
            <a:prstGeom prst="smileyFac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Jednakokračni trokut 27"/>
            <p:cNvSpPr/>
            <p:nvPr/>
          </p:nvSpPr>
          <p:spPr>
            <a:xfrm>
              <a:off x="7045749" y="2682219"/>
              <a:ext cx="787503" cy="122024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Elipsa 29"/>
            <p:cNvSpPr/>
            <p:nvPr/>
          </p:nvSpPr>
          <p:spPr>
            <a:xfrm>
              <a:off x="7296592" y="2598313"/>
              <a:ext cx="281839" cy="32209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3" name="Grupa 32"/>
          <p:cNvGrpSpPr/>
          <p:nvPr/>
        </p:nvGrpSpPr>
        <p:grpSpPr>
          <a:xfrm>
            <a:off x="1962272" y="771884"/>
            <a:ext cx="1850724" cy="4050543"/>
            <a:chOff x="5019746" y="559229"/>
            <a:chExt cx="1850724" cy="4050543"/>
          </a:xfrm>
        </p:grpSpPr>
        <p:sp>
          <p:nvSpPr>
            <p:cNvPr id="19" name="Minus 18"/>
            <p:cNvSpPr/>
            <p:nvPr/>
          </p:nvSpPr>
          <p:spPr>
            <a:xfrm rot="5400000">
              <a:off x="5199767" y="3709643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Minus 19"/>
            <p:cNvSpPr/>
            <p:nvPr/>
          </p:nvSpPr>
          <p:spPr>
            <a:xfrm rot="5400000">
              <a:off x="5718506" y="3771038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Minus 20"/>
            <p:cNvSpPr/>
            <p:nvPr/>
          </p:nvSpPr>
          <p:spPr>
            <a:xfrm rot="2360404">
              <a:off x="5019746" y="2667979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Minus 21"/>
            <p:cNvSpPr/>
            <p:nvPr/>
          </p:nvSpPr>
          <p:spPr>
            <a:xfrm rot="7749575">
              <a:off x="5898526" y="2600340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Jednakokračni trokut 12"/>
            <p:cNvSpPr/>
            <p:nvPr/>
          </p:nvSpPr>
          <p:spPr>
            <a:xfrm>
              <a:off x="5430310" y="2267254"/>
              <a:ext cx="1440160" cy="1836204"/>
            </a:xfrm>
            <a:prstGeom prst="triangl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Nasmiješeno lice 9"/>
            <p:cNvSpPr/>
            <p:nvPr/>
          </p:nvSpPr>
          <p:spPr>
            <a:xfrm>
              <a:off x="5755641" y="1664804"/>
              <a:ext cx="864096" cy="972108"/>
            </a:xfrm>
            <a:prstGeom prst="smileyFac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Jednakokračni trokut 28"/>
            <p:cNvSpPr/>
            <p:nvPr/>
          </p:nvSpPr>
          <p:spPr>
            <a:xfrm>
              <a:off x="5769738" y="642450"/>
              <a:ext cx="787503" cy="122024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Elipsa 30"/>
            <p:cNvSpPr/>
            <p:nvPr/>
          </p:nvSpPr>
          <p:spPr>
            <a:xfrm>
              <a:off x="6022569" y="559229"/>
              <a:ext cx="281839" cy="32209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4" name="Grupa 33"/>
          <p:cNvGrpSpPr/>
          <p:nvPr/>
        </p:nvGrpSpPr>
        <p:grpSpPr>
          <a:xfrm>
            <a:off x="5427996" y="336804"/>
            <a:ext cx="3384376" cy="5294876"/>
            <a:chOff x="2730987" y="620688"/>
            <a:chExt cx="3384376" cy="5294876"/>
          </a:xfrm>
        </p:grpSpPr>
        <p:sp>
          <p:nvSpPr>
            <p:cNvPr id="3" name="Jednakokračni trokut 2"/>
            <p:cNvSpPr/>
            <p:nvPr/>
          </p:nvSpPr>
          <p:spPr>
            <a:xfrm>
              <a:off x="2730987" y="3323276"/>
              <a:ext cx="3384376" cy="2592288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" name="Jednakokračni trokut 3"/>
            <p:cNvSpPr/>
            <p:nvPr/>
          </p:nvSpPr>
          <p:spPr>
            <a:xfrm>
              <a:off x="3127031" y="2603196"/>
              <a:ext cx="2592288" cy="2448272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Jednakokračni trokut 4"/>
            <p:cNvSpPr/>
            <p:nvPr/>
          </p:nvSpPr>
          <p:spPr>
            <a:xfrm>
              <a:off x="3290887" y="1739100"/>
              <a:ext cx="2376264" cy="2520280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3405376" y="1340768"/>
              <a:ext cx="1953879" cy="2232248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Jednakokračni trokut 6"/>
            <p:cNvSpPr/>
            <p:nvPr/>
          </p:nvSpPr>
          <p:spPr>
            <a:xfrm>
              <a:off x="3572899" y="620688"/>
              <a:ext cx="1656184" cy="2016224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0" name="Elipsa 49"/>
            <p:cNvSpPr/>
            <p:nvPr/>
          </p:nvSpPr>
          <p:spPr>
            <a:xfrm>
              <a:off x="4741013" y="2150858"/>
              <a:ext cx="320235" cy="21602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1" name="Elipsa 50"/>
            <p:cNvSpPr/>
            <p:nvPr/>
          </p:nvSpPr>
          <p:spPr>
            <a:xfrm>
              <a:off x="4224932" y="1014264"/>
              <a:ext cx="320235" cy="216024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Elipsa 51"/>
            <p:cNvSpPr/>
            <p:nvPr/>
          </p:nvSpPr>
          <p:spPr>
            <a:xfrm>
              <a:off x="4309312" y="2291198"/>
              <a:ext cx="320235" cy="216024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3" name="Elipsa 52"/>
            <p:cNvSpPr/>
            <p:nvPr/>
          </p:nvSpPr>
          <p:spPr>
            <a:xfrm>
              <a:off x="4222197" y="1820652"/>
              <a:ext cx="320235" cy="216024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4" name="Elipsa 53"/>
            <p:cNvSpPr/>
            <p:nvPr/>
          </p:nvSpPr>
          <p:spPr>
            <a:xfrm>
              <a:off x="3653660" y="4028548"/>
              <a:ext cx="320235" cy="216024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5" name="Elipsa 54"/>
            <p:cNvSpPr/>
            <p:nvPr/>
          </p:nvSpPr>
          <p:spPr>
            <a:xfrm>
              <a:off x="4382314" y="2833393"/>
              <a:ext cx="320235" cy="21602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Elipsa 55"/>
            <p:cNvSpPr/>
            <p:nvPr/>
          </p:nvSpPr>
          <p:spPr>
            <a:xfrm>
              <a:off x="3969601" y="4593760"/>
              <a:ext cx="320235" cy="216024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Elipsa 56"/>
            <p:cNvSpPr/>
            <p:nvPr/>
          </p:nvSpPr>
          <p:spPr>
            <a:xfrm>
              <a:off x="4062082" y="1448780"/>
              <a:ext cx="320235" cy="21602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Elipsa 57"/>
            <p:cNvSpPr/>
            <p:nvPr/>
          </p:nvSpPr>
          <p:spPr>
            <a:xfrm>
              <a:off x="4988956" y="5446398"/>
              <a:ext cx="320235" cy="216024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Elipsa 58"/>
            <p:cNvSpPr/>
            <p:nvPr/>
          </p:nvSpPr>
          <p:spPr>
            <a:xfrm>
              <a:off x="3773671" y="2843064"/>
              <a:ext cx="320235" cy="216024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Elipsa 59"/>
            <p:cNvSpPr/>
            <p:nvPr/>
          </p:nvSpPr>
          <p:spPr>
            <a:xfrm>
              <a:off x="4831361" y="4124887"/>
              <a:ext cx="320235" cy="21602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1" name="Elipsa 60"/>
            <p:cNvSpPr/>
            <p:nvPr/>
          </p:nvSpPr>
          <p:spPr>
            <a:xfrm>
              <a:off x="3537248" y="3258365"/>
              <a:ext cx="320235" cy="216024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2" name="Elipsa 61"/>
            <p:cNvSpPr/>
            <p:nvPr/>
          </p:nvSpPr>
          <p:spPr>
            <a:xfrm>
              <a:off x="4372798" y="3300264"/>
              <a:ext cx="320235" cy="21602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3" name="Elipsa 62"/>
            <p:cNvSpPr/>
            <p:nvPr/>
          </p:nvSpPr>
          <p:spPr>
            <a:xfrm>
              <a:off x="3973895" y="3812524"/>
              <a:ext cx="320235" cy="21602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4" name="Elipsa 63"/>
            <p:cNvSpPr/>
            <p:nvPr/>
          </p:nvSpPr>
          <p:spPr>
            <a:xfrm>
              <a:off x="3811178" y="2369764"/>
              <a:ext cx="320235" cy="21602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5" name="Elipsa 64"/>
            <p:cNvSpPr/>
            <p:nvPr/>
          </p:nvSpPr>
          <p:spPr>
            <a:xfrm>
              <a:off x="4532915" y="3757464"/>
              <a:ext cx="320235" cy="216024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6" name="Elipsa 65"/>
            <p:cNvSpPr/>
            <p:nvPr/>
          </p:nvSpPr>
          <p:spPr>
            <a:xfrm>
              <a:off x="4700750" y="4497255"/>
              <a:ext cx="320235" cy="216024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7" name="Elipsa 66"/>
            <p:cNvSpPr/>
            <p:nvPr/>
          </p:nvSpPr>
          <p:spPr>
            <a:xfrm>
              <a:off x="4770084" y="3344652"/>
              <a:ext cx="320235" cy="216024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8" name="Elipsa 67"/>
            <p:cNvSpPr/>
            <p:nvPr/>
          </p:nvSpPr>
          <p:spPr>
            <a:xfrm>
              <a:off x="4908848" y="3704512"/>
              <a:ext cx="320235" cy="21602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9" name="Elipsa 68"/>
            <p:cNvSpPr/>
            <p:nvPr/>
          </p:nvSpPr>
          <p:spPr>
            <a:xfrm>
              <a:off x="4187706" y="5308664"/>
              <a:ext cx="320235" cy="21602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8" name="Grupa 7"/>
          <p:cNvGrpSpPr/>
          <p:nvPr/>
        </p:nvGrpSpPr>
        <p:grpSpPr>
          <a:xfrm>
            <a:off x="1082271" y="1366409"/>
            <a:ext cx="2124281" cy="4079975"/>
            <a:chOff x="884182" y="152924"/>
            <a:chExt cx="2124281" cy="4079975"/>
          </a:xfrm>
        </p:grpSpPr>
        <p:sp>
          <p:nvSpPr>
            <p:cNvPr id="15" name="Minus 14"/>
            <p:cNvSpPr/>
            <p:nvPr/>
          </p:nvSpPr>
          <p:spPr>
            <a:xfrm rot="5400000">
              <a:off x="958204" y="3394165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Minus 15"/>
            <p:cNvSpPr/>
            <p:nvPr/>
          </p:nvSpPr>
          <p:spPr>
            <a:xfrm rot="5400000">
              <a:off x="1589298" y="3394165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Minus 16"/>
            <p:cNvSpPr/>
            <p:nvPr/>
          </p:nvSpPr>
          <p:spPr>
            <a:xfrm rot="13067191">
              <a:off x="884182" y="2301879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Minus 17"/>
            <p:cNvSpPr/>
            <p:nvPr/>
          </p:nvSpPr>
          <p:spPr>
            <a:xfrm rot="8557398">
              <a:off x="1691034" y="2354544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9" name="Jednakokračni trokut 38"/>
            <p:cNvSpPr/>
            <p:nvPr/>
          </p:nvSpPr>
          <p:spPr>
            <a:xfrm>
              <a:off x="1240822" y="1727367"/>
              <a:ext cx="1608557" cy="2097948"/>
            </a:xfrm>
            <a:prstGeom prst="triangl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Nasmiješeno lice 8"/>
            <p:cNvSpPr/>
            <p:nvPr/>
          </p:nvSpPr>
          <p:spPr>
            <a:xfrm>
              <a:off x="1626650" y="1307743"/>
              <a:ext cx="864096" cy="972108"/>
            </a:xfrm>
            <a:prstGeom prst="smileyFac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Jednakokračni trokut 26"/>
            <p:cNvSpPr/>
            <p:nvPr/>
          </p:nvSpPr>
          <p:spPr>
            <a:xfrm>
              <a:off x="1659248" y="287177"/>
              <a:ext cx="787503" cy="122024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Elipsa 31"/>
            <p:cNvSpPr/>
            <p:nvPr/>
          </p:nvSpPr>
          <p:spPr>
            <a:xfrm>
              <a:off x="1912079" y="152924"/>
              <a:ext cx="281839" cy="32209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70" name="Grupa 69"/>
          <p:cNvGrpSpPr/>
          <p:nvPr/>
        </p:nvGrpSpPr>
        <p:grpSpPr>
          <a:xfrm>
            <a:off x="223855" y="2695500"/>
            <a:ext cx="2007930" cy="4079975"/>
            <a:chOff x="1000533" y="152924"/>
            <a:chExt cx="2007930" cy="4079975"/>
          </a:xfrm>
        </p:grpSpPr>
        <p:sp>
          <p:nvSpPr>
            <p:cNvPr id="71" name="Minus 70"/>
            <p:cNvSpPr/>
            <p:nvPr/>
          </p:nvSpPr>
          <p:spPr>
            <a:xfrm rot="5400000">
              <a:off x="958204" y="3394165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2" name="Minus 71"/>
            <p:cNvSpPr/>
            <p:nvPr/>
          </p:nvSpPr>
          <p:spPr>
            <a:xfrm rot="5400000">
              <a:off x="1589298" y="3394165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3" name="Minus 72"/>
            <p:cNvSpPr/>
            <p:nvPr/>
          </p:nvSpPr>
          <p:spPr>
            <a:xfrm rot="13067191">
              <a:off x="1000533" y="2351596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4" name="Minus 73"/>
            <p:cNvSpPr/>
            <p:nvPr/>
          </p:nvSpPr>
          <p:spPr>
            <a:xfrm rot="8557398">
              <a:off x="1691034" y="2354544"/>
              <a:ext cx="1317429" cy="36004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5" name="Jednakokračni trokut 74"/>
            <p:cNvSpPr/>
            <p:nvPr/>
          </p:nvSpPr>
          <p:spPr>
            <a:xfrm>
              <a:off x="1240822" y="1727367"/>
              <a:ext cx="1608557" cy="2097948"/>
            </a:xfrm>
            <a:prstGeom prst="triangl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6" name="Nasmiješeno lice 75"/>
            <p:cNvSpPr/>
            <p:nvPr/>
          </p:nvSpPr>
          <p:spPr>
            <a:xfrm>
              <a:off x="1626650" y="1307743"/>
              <a:ext cx="864096" cy="972108"/>
            </a:xfrm>
            <a:prstGeom prst="smileyFac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7" name="Jednakokračni trokut 76"/>
            <p:cNvSpPr/>
            <p:nvPr/>
          </p:nvSpPr>
          <p:spPr>
            <a:xfrm>
              <a:off x="1659248" y="287177"/>
              <a:ext cx="787503" cy="1220247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8" name="Elipsa 77"/>
            <p:cNvSpPr/>
            <p:nvPr/>
          </p:nvSpPr>
          <p:spPr>
            <a:xfrm>
              <a:off x="1912079" y="152924"/>
              <a:ext cx="281839" cy="32209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90" name="Zaobljeni pravokutnik 89"/>
          <p:cNvSpPr/>
          <p:nvPr/>
        </p:nvSpPr>
        <p:spPr>
          <a:xfrm>
            <a:off x="4094284" y="4720068"/>
            <a:ext cx="1595781" cy="7082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6" name="Minus 35"/>
          <p:cNvSpPr/>
          <p:nvPr/>
        </p:nvSpPr>
        <p:spPr>
          <a:xfrm rot="5400000">
            <a:off x="4387213" y="4874936"/>
            <a:ext cx="982424" cy="39851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8" name="Minus 37"/>
          <p:cNvSpPr/>
          <p:nvPr/>
        </p:nvSpPr>
        <p:spPr>
          <a:xfrm>
            <a:off x="3828911" y="4921492"/>
            <a:ext cx="2126529" cy="39742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1" name="Zaobljeni pravokutnik 90"/>
          <p:cNvSpPr/>
          <p:nvPr/>
        </p:nvSpPr>
        <p:spPr>
          <a:xfrm>
            <a:off x="4359659" y="5318917"/>
            <a:ext cx="1595781" cy="7082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2" name="Zaobljeni pravokutnik 91"/>
          <p:cNvSpPr/>
          <p:nvPr/>
        </p:nvSpPr>
        <p:spPr>
          <a:xfrm>
            <a:off x="4450636" y="5948386"/>
            <a:ext cx="1595781" cy="7082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3" name="Zaobljeni pravokutnik 92"/>
          <p:cNvSpPr/>
          <p:nvPr/>
        </p:nvSpPr>
        <p:spPr>
          <a:xfrm rot="5400000">
            <a:off x="5445393" y="5074193"/>
            <a:ext cx="1595781" cy="70824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4" name="Zaobljeni pravokutnik 93"/>
          <p:cNvSpPr/>
          <p:nvPr/>
        </p:nvSpPr>
        <p:spPr>
          <a:xfrm>
            <a:off x="5842465" y="6149752"/>
            <a:ext cx="1595781" cy="70824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5" name="Zaobljeni pravokutnik 94"/>
          <p:cNvSpPr/>
          <p:nvPr/>
        </p:nvSpPr>
        <p:spPr>
          <a:xfrm>
            <a:off x="6681775" y="5659643"/>
            <a:ext cx="1595781" cy="70824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6" name="Zaobljeni pravokutnik 95"/>
          <p:cNvSpPr/>
          <p:nvPr/>
        </p:nvSpPr>
        <p:spPr>
          <a:xfrm rot="5400000">
            <a:off x="7562433" y="5504620"/>
            <a:ext cx="1595781" cy="70824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7" name="Minus 96"/>
          <p:cNvSpPr/>
          <p:nvPr/>
        </p:nvSpPr>
        <p:spPr>
          <a:xfrm>
            <a:off x="4094284" y="5447976"/>
            <a:ext cx="2126529" cy="39742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8" name="Minus 97"/>
          <p:cNvSpPr/>
          <p:nvPr/>
        </p:nvSpPr>
        <p:spPr>
          <a:xfrm>
            <a:off x="4196863" y="6103797"/>
            <a:ext cx="1910978" cy="39742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9" name="Minus 98"/>
          <p:cNvSpPr/>
          <p:nvPr/>
        </p:nvSpPr>
        <p:spPr>
          <a:xfrm rot="5400000">
            <a:off x="6099682" y="6322906"/>
            <a:ext cx="982424" cy="39851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0" name="Minus 99"/>
          <p:cNvSpPr/>
          <p:nvPr/>
        </p:nvSpPr>
        <p:spPr>
          <a:xfrm rot="5400000">
            <a:off x="7006654" y="5814511"/>
            <a:ext cx="982424" cy="39851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1" name="Minus 100"/>
          <p:cNvSpPr/>
          <p:nvPr/>
        </p:nvSpPr>
        <p:spPr>
          <a:xfrm rot="5400000">
            <a:off x="5268884" y="5191624"/>
            <a:ext cx="2109013" cy="398512"/>
          </a:xfrm>
          <a:prstGeom prst="mathMinus">
            <a:avLst>
              <a:gd name="adj1" fmla="val 30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1" name="Zaobljeni pravokutni oblačić 40"/>
          <p:cNvSpPr/>
          <p:nvPr/>
        </p:nvSpPr>
        <p:spPr>
          <a:xfrm>
            <a:off x="955002" y="49330"/>
            <a:ext cx="2084697" cy="113659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 smtClean="0"/>
              <a:t>Wow</a:t>
            </a:r>
            <a:r>
              <a:rPr lang="hr-HR" dirty="0" smtClean="0"/>
              <a:t> koliko poklona!!!</a:t>
            </a:r>
            <a:endParaRPr lang="hr-HR" dirty="0"/>
          </a:p>
        </p:txBody>
      </p:sp>
      <p:sp>
        <p:nvSpPr>
          <p:cNvPr id="42" name="Zaobljeni pravokutni oblačić 41"/>
          <p:cNvSpPr/>
          <p:nvPr/>
        </p:nvSpPr>
        <p:spPr>
          <a:xfrm>
            <a:off x="3627013" y="913153"/>
            <a:ext cx="1378659" cy="863435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Hajdemo ih otvoriti!!!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96273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" grpId="0" animBg="1"/>
      <p:bldP spid="90" grpId="0" animBg="1"/>
      <p:bldP spid="36" grpId="0" animBg="1"/>
      <p:bldP spid="38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41" grpId="0" animBg="1"/>
      <p:bldP spid="42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71</Words>
  <Application>Microsoft Office PowerPoint</Application>
  <PresentationFormat>Prikaz na zaslonu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Tema sustava Office</vt:lpstr>
      <vt:lpstr>Božić dolazi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KRAJ!!!!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Božić dolazi</dc:title>
  <dc:creator>Učenik</dc:creator>
  <cp:lastModifiedBy>Učenik</cp:lastModifiedBy>
  <cp:revision>17</cp:revision>
  <dcterms:created xsi:type="dcterms:W3CDTF">2014-12-15T07:28:25Z</dcterms:created>
  <dcterms:modified xsi:type="dcterms:W3CDTF">2015-01-26T07:12:09Z</dcterms:modified>
</cp:coreProperties>
</file>