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E32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A77DA-025B-4ED5-A1C0-77F9AB2CDED3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AD31A-44A9-4E00-9B29-B7013B702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23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AD31A-44A9-4E00-9B29-B7013B702E6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60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6145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7512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771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32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9076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73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705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346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2520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409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114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4A142-9E34-46A7-AA2A-75C14955F271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89805-BA98-44B7-8CFE-BF2199AC8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932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Najbolji dan </a:t>
            </a:r>
            <a:endParaRPr lang="hr-HR" sz="6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Valentina Čović, 7.c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2089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27584" y="62068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Jane živi u Sjevernoj Karolini u gradu </a:t>
            </a:r>
            <a:r>
              <a:rPr lang="hr-HR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Raleigh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Njen najveći san je da posjeti Pariz,no nema dovoljno novaca. Ali,tko zna možda se Božićna čuda ipak događaju…</a:t>
            </a:r>
            <a:endParaRPr lang="hr-HR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upa 22"/>
          <p:cNvGrpSpPr/>
          <p:nvPr/>
        </p:nvGrpSpPr>
        <p:grpSpPr>
          <a:xfrm>
            <a:off x="1387236" y="2849648"/>
            <a:ext cx="6336704" cy="3096344"/>
            <a:chOff x="1655676" y="1988840"/>
            <a:chExt cx="6336704" cy="3096344"/>
          </a:xfrm>
        </p:grpSpPr>
        <p:sp>
          <p:nvSpPr>
            <p:cNvPr id="6" name="Okvir 5"/>
            <p:cNvSpPr/>
            <p:nvPr/>
          </p:nvSpPr>
          <p:spPr>
            <a:xfrm>
              <a:off x="1655676" y="1988840"/>
              <a:ext cx="6336704" cy="3096344"/>
            </a:xfrm>
            <a:prstGeom prst="frame">
              <a:avLst>
                <a:gd name="adj1" fmla="val 8473"/>
              </a:avLst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1871700" y="2204864"/>
              <a:ext cx="5832648" cy="26642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Mjesec 11"/>
            <p:cNvSpPr/>
            <p:nvPr/>
          </p:nvSpPr>
          <p:spPr>
            <a:xfrm>
              <a:off x="2271727" y="2436377"/>
              <a:ext cx="504056" cy="1008112"/>
            </a:xfrm>
            <a:prstGeom prst="mo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5-kraka zvijezda 12"/>
            <p:cNvSpPr/>
            <p:nvPr/>
          </p:nvSpPr>
          <p:spPr>
            <a:xfrm>
              <a:off x="5896566" y="2708920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5-kraka zvijezda 13"/>
            <p:cNvSpPr/>
            <p:nvPr/>
          </p:nvSpPr>
          <p:spPr>
            <a:xfrm>
              <a:off x="3664318" y="2489610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5-kraka zvijezda 14"/>
            <p:cNvSpPr/>
            <p:nvPr/>
          </p:nvSpPr>
          <p:spPr>
            <a:xfrm>
              <a:off x="5749102" y="3535361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5-kraka zvijezda 15"/>
            <p:cNvSpPr/>
            <p:nvPr/>
          </p:nvSpPr>
          <p:spPr>
            <a:xfrm>
              <a:off x="6839985" y="2489610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>
              <a:off x="4276386" y="2940432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7058121" y="3212976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4491786" y="3696607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3146408" y="3105408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5032470" y="2562151"/>
              <a:ext cx="216024" cy="2315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4" name="Dijagram toka: Odgoda 23"/>
          <p:cNvSpPr/>
          <p:nvPr/>
        </p:nvSpPr>
        <p:spPr>
          <a:xfrm rot="16200000">
            <a:off x="3461084" y="5027000"/>
            <a:ext cx="2267374" cy="1394623"/>
          </a:xfrm>
          <a:prstGeom prst="flowChartDelay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ični oblačić 24"/>
          <p:cNvSpPr/>
          <p:nvPr/>
        </p:nvSpPr>
        <p:spPr>
          <a:xfrm rot="1738530">
            <a:off x="5647153" y="1713231"/>
            <a:ext cx="1879790" cy="2413360"/>
          </a:xfrm>
          <a:prstGeom prst="cloudCallout">
            <a:avLst/>
          </a:prstGeom>
          <a:solidFill>
            <a:schemeClr val="bg1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Kada bi barem mogla posjetiti Pariz…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a 28"/>
          <p:cNvGrpSpPr/>
          <p:nvPr/>
        </p:nvGrpSpPr>
        <p:grpSpPr>
          <a:xfrm>
            <a:off x="3744429" y="3348399"/>
            <a:ext cx="5580620" cy="3002750"/>
            <a:chOff x="3744429" y="3348399"/>
            <a:chExt cx="5580620" cy="3002750"/>
          </a:xfrm>
        </p:grpSpPr>
        <p:grpSp>
          <p:nvGrpSpPr>
            <p:cNvPr id="11" name="Grupa 10"/>
            <p:cNvGrpSpPr/>
            <p:nvPr/>
          </p:nvGrpSpPr>
          <p:grpSpPr>
            <a:xfrm>
              <a:off x="4283968" y="3348399"/>
              <a:ext cx="4536504" cy="3002750"/>
              <a:chOff x="4283968" y="3140970"/>
              <a:chExt cx="4536504" cy="3002750"/>
            </a:xfrm>
          </p:grpSpPr>
          <p:sp>
            <p:nvSpPr>
              <p:cNvPr id="2" name="Pravokutnik 1"/>
              <p:cNvSpPr/>
              <p:nvPr/>
            </p:nvSpPr>
            <p:spPr>
              <a:xfrm>
                <a:off x="4283968" y="4293096"/>
                <a:ext cx="4536504" cy="36004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6" name="Pravokutnik 5"/>
              <p:cNvSpPr/>
              <p:nvPr/>
            </p:nvSpPr>
            <p:spPr>
              <a:xfrm rot="5400000">
                <a:off x="7947375" y="3780041"/>
                <a:ext cx="1512167" cy="23402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7" name="Pravokutnik 6"/>
              <p:cNvSpPr/>
              <p:nvPr/>
            </p:nvSpPr>
            <p:spPr>
              <a:xfrm rot="5400000">
                <a:off x="4013938" y="4035286"/>
                <a:ext cx="720080" cy="18002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8" name="Pravokutnik 7"/>
              <p:cNvSpPr/>
              <p:nvPr/>
            </p:nvSpPr>
            <p:spPr>
              <a:xfrm rot="5400000">
                <a:off x="3779912" y="5301208"/>
                <a:ext cx="1476164" cy="18002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9" name="Pravokutnik 8"/>
              <p:cNvSpPr/>
              <p:nvPr/>
            </p:nvSpPr>
            <p:spPr>
              <a:xfrm rot="5400000">
                <a:off x="7884368" y="5315628"/>
                <a:ext cx="1476164" cy="18002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sp>
          <p:nvSpPr>
            <p:cNvPr id="13" name="Minus 12"/>
            <p:cNvSpPr/>
            <p:nvPr/>
          </p:nvSpPr>
          <p:spPr>
            <a:xfrm>
              <a:off x="3744429" y="3696545"/>
              <a:ext cx="5580620" cy="1272360"/>
            </a:xfrm>
            <a:prstGeom prst="mathMinus">
              <a:avLst/>
            </a:prstGeom>
            <a:solidFill>
              <a:srgbClr val="E329A5"/>
            </a:solidFill>
            <a:ln>
              <a:solidFill>
                <a:srgbClr val="E32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1619672" y="458429"/>
            <a:ext cx="6264696" cy="3240360"/>
            <a:chOff x="1475656" y="404664"/>
            <a:chExt cx="6264696" cy="3240360"/>
          </a:xfrm>
        </p:grpSpPr>
        <p:sp>
          <p:nvSpPr>
            <p:cNvPr id="14" name="Okvir 13"/>
            <p:cNvSpPr/>
            <p:nvPr/>
          </p:nvSpPr>
          <p:spPr>
            <a:xfrm>
              <a:off x="1475656" y="404664"/>
              <a:ext cx="6264696" cy="3240360"/>
            </a:xfrm>
            <a:prstGeom prst="frame">
              <a:avLst>
                <a:gd name="adj1" fmla="val 8224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1776652" y="684103"/>
              <a:ext cx="5688632" cy="266429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Sunce 14"/>
            <p:cNvSpPr/>
            <p:nvPr/>
          </p:nvSpPr>
          <p:spPr>
            <a:xfrm>
              <a:off x="2520293" y="771304"/>
              <a:ext cx="2448272" cy="1944216"/>
            </a:xfrm>
            <a:prstGeom prst="sun">
              <a:avLst>
                <a:gd name="adj" fmla="val 25566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Izdvajanje 16"/>
            <p:cNvSpPr/>
            <p:nvPr/>
          </p:nvSpPr>
          <p:spPr>
            <a:xfrm>
              <a:off x="6030162" y="851800"/>
              <a:ext cx="1044116" cy="1895977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Minus 19"/>
            <p:cNvSpPr/>
            <p:nvPr/>
          </p:nvSpPr>
          <p:spPr>
            <a:xfrm rot="5400000">
              <a:off x="6182006" y="2674623"/>
              <a:ext cx="904721" cy="646364"/>
            </a:xfrm>
            <a:prstGeom prst="mathMinus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Izdvajanje 18"/>
            <p:cNvSpPr/>
            <p:nvPr/>
          </p:nvSpPr>
          <p:spPr>
            <a:xfrm>
              <a:off x="5590251" y="1068262"/>
              <a:ext cx="1044116" cy="1895977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Minus 20"/>
            <p:cNvSpPr/>
            <p:nvPr/>
          </p:nvSpPr>
          <p:spPr>
            <a:xfrm rot="5400000">
              <a:off x="5766215" y="2767737"/>
              <a:ext cx="718495" cy="646364"/>
            </a:xfrm>
            <a:prstGeom prst="mathMinus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2038962" y="2660875"/>
            <a:ext cx="1438260" cy="4023218"/>
            <a:chOff x="984852" y="2545445"/>
            <a:chExt cx="1438260" cy="4023218"/>
          </a:xfrm>
        </p:grpSpPr>
        <p:sp>
          <p:nvSpPr>
            <p:cNvPr id="24" name="Pravokutnik 23"/>
            <p:cNvSpPr/>
            <p:nvPr/>
          </p:nvSpPr>
          <p:spPr>
            <a:xfrm rot="615821">
              <a:off x="1268631" y="5418652"/>
              <a:ext cx="93862" cy="11427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 rot="20948331" flipH="1">
              <a:off x="2045192" y="5243065"/>
              <a:ext cx="99072" cy="13255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Spremljeni podaci 24"/>
            <p:cNvSpPr/>
            <p:nvPr/>
          </p:nvSpPr>
          <p:spPr>
            <a:xfrm rot="5400000">
              <a:off x="619091" y="3056546"/>
              <a:ext cx="2315122" cy="1292920"/>
            </a:xfrm>
            <a:prstGeom prst="flowChartOnlineStorag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Dijagonalna pruga 3"/>
            <p:cNvSpPr/>
            <p:nvPr/>
          </p:nvSpPr>
          <p:spPr>
            <a:xfrm>
              <a:off x="1921189" y="3527789"/>
              <a:ext cx="362511" cy="610034"/>
            </a:xfrm>
            <a:prstGeom prst="diagStripe">
              <a:avLst>
                <a:gd name="adj" fmla="val 76879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5" name="Dijagonalna pruga 4"/>
            <p:cNvSpPr/>
            <p:nvPr/>
          </p:nvSpPr>
          <p:spPr>
            <a:xfrm flipH="1">
              <a:off x="984852" y="3620346"/>
              <a:ext cx="549414" cy="581847"/>
            </a:xfrm>
            <a:prstGeom prst="diagStripe">
              <a:avLst>
                <a:gd name="adj" fmla="val 8297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2" name="Dijagram toka: Izdvajanje 11"/>
            <p:cNvSpPr/>
            <p:nvPr/>
          </p:nvSpPr>
          <p:spPr>
            <a:xfrm>
              <a:off x="1167576" y="3555977"/>
              <a:ext cx="1152128" cy="1889095"/>
            </a:xfrm>
            <a:prstGeom prst="flowChartExtra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Nasmiješeno lice 2"/>
            <p:cNvSpPr/>
            <p:nvPr/>
          </p:nvSpPr>
          <p:spPr>
            <a:xfrm>
              <a:off x="1294208" y="2747777"/>
              <a:ext cx="898864" cy="993433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27" name="Eksplozija 2 26"/>
          <p:cNvSpPr/>
          <p:nvPr/>
        </p:nvSpPr>
        <p:spPr>
          <a:xfrm rot="2139724">
            <a:off x="124405" y="1672744"/>
            <a:ext cx="2269296" cy="2088233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Jee</a:t>
            </a:r>
            <a:r>
              <a:rPr lang="hr-HR" sz="1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Božić je!</a:t>
            </a:r>
          </a:p>
          <a:p>
            <a:pPr algn="ctr"/>
            <a:r>
              <a:rPr lang="hr-HR" sz="1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Jedva čekam da vidim što sam dobila!</a:t>
            </a:r>
            <a:endParaRPr lang="hr-HR" sz="1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02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/>
          <p:cNvSpPr/>
          <p:nvPr/>
        </p:nvSpPr>
        <p:spPr>
          <a:xfrm>
            <a:off x="0" y="0"/>
            <a:ext cx="9144000" cy="46721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0" y="4672186"/>
            <a:ext cx="9144000" cy="21858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9" name="Grupa 8"/>
          <p:cNvGrpSpPr/>
          <p:nvPr/>
        </p:nvGrpSpPr>
        <p:grpSpPr>
          <a:xfrm>
            <a:off x="3684782" y="3593691"/>
            <a:ext cx="4488285" cy="1836205"/>
            <a:chOff x="2287363" y="3537011"/>
            <a:chExt cx="4488285" cy="1836205"/>
          </a:xfrm>
        </p:grpSpPr>
        <p:sp>
          <p:nvSpPr>
            <p:cNvPr id="3" name="Pravokutnik 2"/>
            <p:cNvSpPr/>
            <p:nvPr/>
          </p:nvSpPr>
          <p:spPr>
            <a:xfrm>
              <a:off x="2771800" y="4581128"/>
              <a:ext cx="3528392" cy="79208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Dijagram toka: Odgoda 4"/>
            <p:cNvSpPr/>
            <p:nvPr/>
          </p:nvSpPr>
          <p:spPr>
            <a:xfrm rot="16200000">
              <a:off x="4013937" y="2294873"/>
              <a:ext cx="1044117" cy="3528393"/>
            </a:xfrm>
            <a:prstGeom prst="flowChartDelay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2333176" y="4581128"/>
              <a:ext cx="484437" cy="79208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6245397" y="4581128"/>
              <a:ext cx="484437" cy="79208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Poveznik 5"/>
            <p:cNvSpPr/>
            <p:nvPr/>
          </p:nvSpPr>
          <p:spPr>
            <a:xfrm>
              <a:off x="6199584" y="4329098"/>
              <a:ext cx="576064" cy="504056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Dijagram toka: Poveznik 3"/>
            <p:cNvSpPr/>
            <p:nvPr/>
          </p:nvSpPr>
          <p:spPr>
            <a:xfrm>
              <a:off x="2287363" y="4329100"/>
              <a:ext cx="576064" cy="504056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364495" y="101271"/>
            <a:ext cx="2479314" cy="4966961"/>
            <a:chOff x="395536" y="370761"/>
            <a:chExt cx="2880320" cy="6226591"/>
          </a:xfrm>
        </p:grpSpPr>
        <p:sp>
          <p:nvSpPr>
            <p:cNvPr id="11" name="Pravokutnik 10"/>
            <p:cNvSpPr/>
            <p:nvPr/>
          </p:nvSpPr>
          <p:spPr>
            <a:xfrm>
              <a:off x="1619672" y="4331202"/>
              <a:ext cx="288032" cy="22661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Izdvajanje 9"/>
            <p:cNvSpPr/>
            <p:nvPr/>
          </p:nvSpPr>
          <p:spPr>
            <a:xfrm>
              <a:off x="395536" y="370761"/>
              <a:ext cx="2880320" cy="5075654"/>
            </a:xfrm>
            <a:prstGeom prst="flowChartExtra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6" name="Okvir 15"/>
          <p:cNvSpPr/>
          <p:nvPr/>
        </p:nvSpPr>
        <p:spPr>
          <a:xfrm>
            <a:off x="3536277" y="404664"/>
            <a:ext cx="4353784" cy="2639833"/>
          </a:xfrm>
          <a:prstGeom prst="frame">
            <a:avLst>
              <a:gd name="adj1" fmla="val 830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3717419" y="620688"/>
            <a:ext cx="3967016" cy="22322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Sunce 18"/>
          <p:cNvSpPr/>
          <p:nvPr/>
        </p:nvSpPr>
        <p:spPr>
          <a:xfrm>
            <a:off x="4167981" y="642479"/>
            <a:ext cx="2288165" cy="2168524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avokutnik 17"/>
          <p:cNvSpPr/>
          <p:nvPr/>
        </p:nvSpPr>
        <p:spPr>
          <a:xfrm>
            <a:off x="5607177" y="570152"/>
            <a:ext cx="158365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0" name="Grupa 19"/>
          <p:cNvGrpSpPr/>
          <p:nvPr/>
        </p:nvGrpSpPr>
        <p:grpSpPr>
          <a:xfrm>
            <a:off x="2018461" y="2125699"/>
            <a:ext cx="1322140" cy="4023218"/>
            <a:chOff x="1100972" y="2545445"/>
            <a:chExt cx="1322140" cy="4023218"/>
          </a:xfrm>
        </p:grpSpPr>
        <p:sp>
          <p:nvSpPr>
            <p:cNvPr id="21" name="Pravokutnik 20"/>
            <p:cNvSpPr/>
            <p:nvPr/>
          </p:nvSpPr>
          <p:spPr>
            <a:xfrm rot="615821">
              <a:off x="1268631" y="5418652"/>
              <a:ext cx="93862" cy="11427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 rot="20948331" flipH="1">
              <a:off x="2045192" y="5243065"/>
              <a:ext cx="99072" cy="13255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Spremljeni podaci 22"/>
            <p:cNvSpPr/>
            <p:nvPr/>
          </p:nvSpPr>
          <p:spPr>
            <a:xfrm rot="5400000">
              <a:off x="619091" y="3056546"/>
              <a:ext cx="2315122" cy="1292920"/>
            </a:xfrm>
            <a:prstGeom prst="flowChartOnlineStorag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onalna pruga 23"/>
            <p:cNvSpPr/>
            <p:nvPr/>
          </p:nvSpPr>
          <p:spPr>
            <a:xfrm rot="6899306">
              <a:off x="1825740" y="3952987"/>
              <a:ext cx="362511" cy="610034"/>
            </a:xfrm>
            <a:prstGeom prst="diagStripe">
              <a:avLst>
                <a:gd name="adj" fmla="val 76879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25" name="Dijagonalna pruga 24"/>
            <p:cNvSpPr/>
            <p:nvPr/>
          </p:nvSpPr>
          <p:spPr>
            <a:xfrm rot="15306619" flipH="1">
              <a:off x="1117189" y="4092798"/>
              <a:ext cx="549414" cy="581847"/>
            </a:xfrm>
            <a:prstGeom prst="diagStripe">
              <a:avLst>
                <a:gd name="adj" fmla="val 8297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26" name="Dijagram toka: Izdvajanje 25"/>
            <p:cNvSpPr/>
            <p:nvPr/>
          </p:nvSpPr>
          <p:spPr>
            <a:xfrm>
              <a:off x="1167576" y="3555977"/>
              <a:ext cx="1152128" cy="1889095"/>
            </a:xfrm>
            <a:prstGeom prst="flowChartExtra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Nasmiješeno lice 26"/>
            <p:cNvSpPr/>
            <p:nvPr/>
          </p:nvSpPr>
          <p:spPr>
            <a:xfrm>
              <a:off x="1294208" y="2747777"/>
              <a:ext cx="898864" cy="993433"/>
            </a:xfrm>
            <a:prstGeom prst="smileyFace">
              <a:avLst>
                <a:gd name="adj" fmla="val -465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29" name="Elipsasti oblačić 28"/>
          <p:cNvSpPr/>
          <p:nvPr/>
        </p:nvSpPr>
        <p:spPr>
          <a:xfrm>
            <a:off x="2469192" y="373832"/>
            <a:ext cx="2404828" cy="1584176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</a:t>
            </a:r>
            <a:r>
              <a:rPr lang="hr-HR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Ne</a:t>
            </a:r>
            <a:r>
              <a:rPr lang="hr-H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mogu vjerovati. Nema darova…</a:t>
            </a:r>
            <a:endParaRPr lang="hr-HR" dirty="0"/>
          </a:p>
        </p:txBody>
      </p:sp>
      <p:sp>
        <p:nvSpPr>
          <p:cNvPr id="36" name="Elipsasti oblačić 35"/>
          <p:cNvSpPr/>
          <p:nvPr/>
        </p:nvSpPr>
        <p:spPr>
          <a:xfrm rot="310182">
            <a:off x="5816633" y="499554"/>
            <a:ext cx="2179220" cy="1617983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 naravno da si dobila dar. Evo izvoli…</a:t>
            </a:r>
          </a:p>
        </p:txBody>
      </p:sp>
      <p:grpSp>
        <p:nvGrpSpPr>
          <p:cNvPr id="45" name="Grupa 44"/>
          <p:cNvGrpSpPr/>
          <p:nvPr/>
        </p:nvGrpSpPr>
        <p:grpSpPr>
          <a:xfrm>
            <a:off x="4874020" y="2336094"/>
            <a:ext cx="1982027" cy="3888233"/>
            <a:chOff x="4874020" y="2336094"/>
            <a:chExt cx="1982027" cy="3888233"/>
          </a:xfrm>
        </p:grpSpPr>
        <p:sp>
          <p:nvSpPr>
            <p:cNvPr id="35" name="Pravokutnik 34"/>
            <p:cNvSpPr/>
            <p:nvPr/>
          </p:nvSpPr>
          <p:spPr>
            <a:xfrm>
              <a:off x="4874020" y="4080778"/>
              <a:ext cx="341347" cy="2234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onalna pruga 31"/>
            <p:cNvSpPr/>
            <p:nvPr/>
          </p:nvSpPr>
          <p:spPr>
            <a:xfrm rot="12824799">
              <a:off x="5256459" y="3452177"/>
              <a:ext cx="448099" cy="943684"/>
            </a:xfrm>
            <a:prstGeom prst="diagStripe">
              <a:avLst>
                <a:gd name="adj" fmla="val 8132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grpSp>
          <p:nvGrpSpPr>
            <p:cNvPr id="44" name="Grupa 43"/>
            <p:cNvGrpSpPr/>
            <p:nvPr/>
          </p:nvGrpSpPr>
          <p:grpSpPr>
            <a:xfrm>
              <a:off x="5145793" y="2336094"/>
              <a:ext cx="1710254" cy="3888233"/>
              <a:chOff x="5075516" y="2177733"/>
              <a:chExt cx="1710254" cy="3888233"/>
            </a:xfrm>
          </p:grpSpPr>
          <p:grpSp>
            <p:nvGrpSpPr>
              <p:cNvPr id="37" name="Grupa 36"/>
              <p:cNvGrpSpPr/>
              <p:nvPr/>
            </p:nvGrpSpPr>
            <p:grpSpPr>
              <a:xfrm>
                <a:off x="5075516" y="2277975"/>
                <a:ext cx="1348239" cy="3787991"/>
                <a:chOff x="5039048" y="2358388"/>
                <a:chExt cx="1348239" cy="3787991"/>
              </a:xfrm>
            </p:grpSpPr>
            <p:sp>
              <p:nvSpPr>
                <p:cNvPr id="31" name="Dijagram toka: Izdvajanje 30"/>
                <p:cNvSpPr/>
                <p:nvPr/>
              </p:nvSpPr>
              <p:spPr>
                <a:xfrm>
                  <a:off x="5039048" y="3096429"/>
                  <a:ext cx="1348239" cy="1739165"/>
                </a:xfrm>
                <a:prstGeom prst="flowChartExtra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0" name="Nasmiješeno lice 29"/>
                <p:cNvSpPr/>
                <p:nvPr/>
              </p:nvSpPr>
              <p:spPr>
                <a:xfrm>
                  <a:off x="5215367" y="2358388"/>
                  <a:ext cx="995603" cy="993433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3" name="Pravokutnik 32"/>
                <p:cNvSpPr/>
                <p:nvPr/>
              </p:nvSpPr>
              <p:spPr>
                <a:xfrm>
                  <a:off x="5480508" y="4870734"/>
                  <a:ext cx="97275" cy="1275645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4" name="Pravokutnik 33"/>
                <p:cNvSpPr/>
                <p:nvPr/>
              </p:nvSpPr>
              <p:spPr>
                <a:xfrm>
                  <a:off x="5880288" y="4870735"/>
                  <a:ext cx="97275" cy="1270121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43" name="Grupa 42"/>
              <p:cNvGrpSpPr/>
              <p:nvPr/>
            </p:nvGrpSpPr>
            <p:grpSpPr>
              <a:xfrm>
                <a:off x="5258168" y="2177733"/>
                <a:ext cx="1527602" cy="496375"/>
                <a:chOff x="5258168" y="2177733"/>
                <a:chExt cx="1527602" cy="496375"/>
              </a:xfrm>
            </p:grpSpPr>
            <p:sp>
              <p:nvSpPr>
                <p:cNvPr id="39" name="Dijagram toka: Odgoda 38"/>
                <p:cNvSpPr/>
                <p:nvPr/>
              </p:nvSpPr>
              <p:spPr>
                <a:xfrm rot="16200000">
                  <a:off x="5557448" y="1955461"/>
                  <a:ext cx="218124" cy="81668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0" name="Dijagram toka: Odgoda 39"/>
                <p:cNvSpPr/>
                <p:nvPr/>
              </p:nvSpPr>
              <p:spPr>
                <a:xfrm rot="16200000">
                  <a:off x="5577635" y="2020259"/>
                  <a:ext cx="218124" cy="816683"/>
                </a:xfrm>
                <a:prstGeom prst="flowChartDelay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1" name="Mjesec 40"/>
                <p:cNvSpPr/>
                <p:nvPr/>
              </p:nvSpPr>
              <p:spPr>
                <a:xfrm rot="7106025">
                  <a:off x="6076099" y="1964437"/>
                  <a:ext cx="496375" cy="922967"/>
                </a:xfrm>
                <a:prstGeom prst="moon">
                  <a:avLst>
                    <a:gd name="adj" fmla="val 3996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2" name="Dijagram toka: Odgoda 41"/>
                <p:cNvSpPr/>
                <p:nvPr/>
              </p:nvSpPr>
              <p:spPr>
                <a:xfrm rot="16200000">
                  <a:off x="5640574" y="1955461"/>
                  <a:ext cx="218124" cy="81668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96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avokutnik 31"/>
          <p:cNvSpPr/>
          <p:nvPr/>
        </p:nvSpPr>
        <p:spPr>
          <a:xfrm>
            <a:off x="0" y="-1"/>
            <a:ext cx="9144000" cy="35451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Pravokutnik 30"/>
          <p:cNvSpPr/>
          <p:nvPr/>
        </p:nvSpPr>
        <p:spPr>
          <a:xfrm>
            <a:off x="-1777" y="3540786"/>
            <a:ext cx="9144000" cy="331288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2222163" y="2163275"/>
            <a:ext cx="1322140" cy="4023218"/>
            <a:chOff x="1100972" y="2545445"/>
            <a:chExt cx="1322140" cy="4023218"/>
          </a:xfrm>
        </p:grpSpPr>
        <p:sp>
          <p:nvSpPr>
            <p:cNvPr id="3" name="Pravokutnik 2"/>
            <p:cNvSpPr/>
            <p:nvPr/>
          </p:nvSpPr>
          <p:spPr>
            <a:xfrm rot="615821">
              <a:off x="1268631" y="5418652"/>
              <a:ext cx="93862" cy="11427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 rot="20948331" flipH="1">
              <a:off x="2045192" y="5243065"/>
              <a:ext cx="99072" cy="13255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Dijagram toka: Spremljeni podaci 4"/>
            <p:cNvSpPr/>
            <p:nvPr/>
          </p:nvSpPr>
          <p:spPr>
            <a:xfrm rot="5400000">
              <a:off x="619091" y="3056546"/>
              <a:ext cx="2315122" cy="1292920"/>
            </a:xfrm>
            <a:prstGeom prst="flowChartOnlineStorag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onalna pruga 5"/>
            <p:cNvSpPr/>
            <p:nvPr/>
          </p:nvSpPr>
          <p:spPr>
            <a:xfrm rot="6899306">
              <a:off x="1825740" y="3952987"/>
              <a:ext cx="362511" cy="610034"/>
            </a:xfrm>
            <a:prstGeom prst="diagStripe">
              <a:avLst>
                <a:gd name="adj" fmla="val 76879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" name="Dijagonalna pruga 6"/>
            <p:cNvSpPr/>
            <p:nvPr/>
          </p:nvSpPr>
          <p:spPr>
            <a:xfrm rot="15306619" flipH="1">
              <a:off x="1117189" y="4092798"/>
              <a:ext cx="549414" cy="581847"/>
            </a:xfrm>
            <a:prstGeom prst="diagStripe">
              <a:avLst>
                <a:gd name="adj" fmla="val 8297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" name="Dijagram toka: Izdvajanje 7"/>
            <p:cNvSpPr/>
            <p:nvPr/>
          </p:nvSpPr>
          <p:spPr>
            <a:xfrm>
              <a:off x="1167576" y="3555977"/>
              <a:ext cx="1152128" cy="1889095"/>
            </a:xfrm>
            <a:prstGeom prst="flowChartExtra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Nasmiješeno lice 8"/>
            <p:cNvSpPr/>
            <p:nvPr/>
          </p:nvSpPr>
          <p:spPr>
            <a:xfrm>
              <a:off x="1294208" y="2747777"/>
              <a:ext cx="898864" cy="993433"/>
            </a:xfrm>
            <a:prstGeom prst="smileyFace">
              <a:avLst>
                <a:gd name="adj" fmla="val 465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26" name="TekstniOkvir 25"/>
          <p:cNvSpPr txBox="1"/>
          <p:nvPr/>
        </p:nvSpPr>
        <p:spPr>
          <a:xfrm flipH="1">
            <a:off x="724283" y="235527"/>
            <a:ext cx="726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…nakon 3 dana….</a:t>
            </a:r>
            <a:endParaRPr lang="hr-HR" dirty="0"/>
          </a:p>
        </p:txBody>
      </p:sp>
      <p:sp>
        <p:nvSpPr>
          <p:cNvPr id="30" name="Elipsasti oblačić 29"/>
          <p:cNvSpPr/>
          <p:nvPr/>
        </p:nvSpPr>
        <p:spPr>
          <a:xfrm>
            <a:off x="3006645" y="692696"/>
            <a:ext cx="2216574" cy="951933"/>
          </a:xfrm>
          <a:prstGeom prst="wedgeEllipseCallout">
            <a:avLst>
              <a:gd name="adj1" fmla="val -37084"/>
              <a:gd name="adj2" fmla="val 814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Još ne mogu vjerovati da idemo u Pariz!!!</a:t>
            </a:r>
            <a:endParaRPr lang="hr-H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Elipsasti oblačić 32"/>
          <p:cNvSpPr/>
          <p:nvPr/>
        </p:nvSpPr>
        <p:spPr>
          <a:xfrm>
            <a:off x="5800299" y="420193"/>
            <a:ext cx="2660133" cy="1224436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Ni ja!</a:t>
            </a:r>
          </a:p>
          <a:p>
            <a:pPr algn="ctr"/>
            <a:r>
              <a:rPr lang="hr-HR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Evo, stiže vlak.</a:t>
            </a:r>
            <a:endParaRPr lang="hr-HR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44" name="Grupa 43"/>
          <p:cNvGrpSpPr/>
          <p:nvPr/>
        </p:nvGrpSpPr>
        <p:grpSpPr>
          <a:xfrm>
            <a:off x="5044029" y="2177733"/>
            <a:ext cx="1741741" cy="3888233"/>
            <a:chOff x="5044029" y="2177733"/>
            <a:chExt cx="1741741" cy="3888233"/>
          </a:xfrm>
        </p:grpSpPr>
        <p:grpSp>
          <p:nvGrpSpPr>
            <p:cNvPr id="15" name="Grupa 14"/>
            <p:cNvGrpSpPr/>
            <p:nvPr/>
          </p:nvGrpSpPr>
          <p:grpSpPr>
            <a:xfrm>
              <a:off x="5075516" y="2177733"/>
              <a:ext cx="1710254" cy="3888233"/>
              <a:chOff x="5075516" y="2177733"/>
              <a:chExt cx="1710254" cy="3888233"/>
            </a:xfrm>
          </p:grpSpPr>
          <p:grpSp>
            <p:nvGrpSpPr>
              <p:cNvPr id="16" name="Grupa 15"/>
              <p:cNvGrpSpPr/>
              <p:nvPr/>
            </p:nvGrpSpPr>
            <p:grpSpPr>
              <a:xfrm>
                <a:off x="5075516" y="2277975"/>
                <a:ext cx="1348239" cy="3787991"/>
                <a:chOff x="5039048" y="2358388"/>
                <a:chExt cx="1348239" cy="3787991"/>
              </a:xfrm>
            </p:grpSpPr>
            <p:sp>
              <p:nvSpPr>
                <p:cNvPr id="22" name="Dijagram toka: Izdvajanje 21"/>
                <p:cNvSpPr/>
                <p:nvPr/>
              </p:nvSpPr>
              <p:spPr>
                <a:xfrm>
                  <a:off x="5039048" y="3096429"/>
                  <a:ext cx="1348239" cy="1739165"/>
                </a:xfrm>
                <a:prstGeom prst="flowChartExtra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Nasmiješeno lice 22"/>
                <p:cNvSpPr/>
                <p:nvPr/>
              </p:nvSpPr>
              <p:spPr>
                <a:xfrm>
                  <a:off x="5215367" y="2358388"/>
                  <a:ext cx="995603" cy="993433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4" name="Pravokutnik 23"/>
                <p:cNvSpPr/>
                <p:nvPr/>
              </p:nvSpPr>
              <p:spPr>
                <a:xfrm>
                  <a:off x="5480508" y="4870734"/>
                  <a:ext cx="97275" cy="1275645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Pravokutnik 24"/>
                <p:cNvSpPr/>
                <p:nvPr/>
              </p:nvSpPr>
              <p:spPr>
                <a:xfrm>
                  <a:off x="5880288" y="4870735"/>
                  <a:ext cx="97275" cy="1270121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17" name="Grupa 16"/>
              <p:cNvGrpSpPr/>
              <p:nvPr/>
            </p:nvGrpSpPr>
            <p:grpSpPr>
              <a:xfrm>
                <a:off x="5258168" y="2177733"/>
                <a:ext cx="1527602" cy="496375"/>
                <a:chOff x="5258168" y="2177733"/>
                <a:chExt cx="1527602" cy="496375"/>
              </a:xfrm>
            </p:grpSpPr>
            <p:sp>
              <p:nvSpPr>
                <p:cNvPr id="18" name="Dijagram toka: Odgoda 17"/>
                <p:cNvSpPr/>
                <p:nvPr/>
              </p:nvSpPr>
              <p:spPr>
                <a:xfrm rot="16200000">
                  <a:off x="5557448" y="1955461"/>
                  <a:ext cx="218124" cy="81668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9" name="Dijagram toka: Odgoda 18"/>
                <p:cNvSpPr/>
                <p:nvPr/>
              </p:nvSpPr>
              <p:spPr>
                <a:xfrm rot="16200000">
                  <a:off x="5577635" y="2020259"/>
                  <a:ext cx="218124" cy="816683"/>
                </a:xfrm>
                <a:prstGeom prst="flowChartDelay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0" name="Mjesec 19"/>
                <p:cNvSpPr/>
                <p:nvPr/>
              </p:nvSpPr>
              <p:spPr>
                <a:xfrm rot="7106025">
                  <a:off x="6076099" y="1964437"/>
                  <a:ext cx="496375" cy="922967"/>
                </a:xfrm>
                <a:prstGeom prst="moon">
                  <a:avLst>
                    <a:gd name="adj" fmla="val 3996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1" name="Dijagram toka: Odgoda 20"/>
                <p:cNvSpPr/>
                <p:nvPr/>
              </p:nvSpPr>
              <p:spPr>
                <a:xfrm rot="16200000">
                  <a:off x="5640574" y="1955461"/>
                  <a:ext cx="218124" cy="81668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  <p:sp>
          <p:nvSpPr>
            <p:cNvPr id="34" name="Dijagonalna pruga 33"/>
            <p:cNvSpPr/>
            <p:nvPr/>
          </p:nvSpPr>
          <p:spPr>
            <a:xfrm rot="15306619" flipH="1">
              <a:off x="5060246" y="3609864"/>
              <a:ext cx="549414" cy="581847"/>
            </a:xfrm>
            <a:prstGeom prst="diagStripe">
              <a:avLst>
                <a:gd name="adj" fmla="val 8297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3" name="Dijagonalna pruga 42"/>
            <p:cNvSpPr/>
            <p:nvPr/>
          </p:nvSpPr>
          <p:spPr>
            <a:xfrm rot="6899306">
              <a:off x="5972076" y="3580580"/>
              <a:ext cx="362511" cy="610034"/>
            </a:xfrm>
            <a:prstGeom prst="diagStripe">
              <a:avLst>
                <a:gd name="adj" fmla="val 76879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09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avokutnik 21"/>
          <p:cNvSpPr/>
          <p:nvPr/>
        </p:nvSpPr>
        <p:spPr>
          <a:xfrm>
            <a:off x="0" y="3838258"/>
            <a:ext cx="9144000" cy="301974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-6712" y="-2396"/>
            <a:ext cx="9144000" cy="38855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2018461" y="2125699"/>
            <a:ext cx="1322140" cy="4023218"/>
            <a:chOff x="1100972" y="2545445"/>
            <a:chExt cx="1322140" cy="4023218"/>
          </a:xfrm>
        </p:grpSpPr>
        <p:sp>
          <p:nvSpPr>
            <p:cNvPr id="3" name="Pravokutnik 2"/>
            <p:cNvSpPr/>
            <p:nvPr/>
          </p:nvSpPr>
          <p:spPr>
            <a:xfrm rot="615821">
              <a:off x="1268631" y="5418652"/>
              <a:ext cx="93862" cy="11427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 rot="20948331" flipH="1">
              <a:off x="2045192" y="5243065"/>
              <a:ext cx="99072" cy="13255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Dijagram toka: Spremljeni podaci 4"/>
            <p:cNvSpPr/>
            <p:nvPr/>
          </p:nvSpPr>
          <p:spPr>
            <a:xfrm rot="5400000">
              <a:off x="619091" y="3056546"/>
              <a:ext cx="2315122" cy="1292920"/>
            </a:xfrm>
            <a:prstGeom prst="flowChartOnlineStorag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onalna pruga 5"/>
            <p:cNvSpPr/>
            <p:nvPr/>
          </p:nvSpPr>
          <p:spPr>
            <a:xfrm rot="6899306">
              <a:off x="1825740" y="3952987"/>
              <a:ext cx="362511" cy="610034"/>
            </a:xfrm>
            <a:prstGeom prst="diagStripe">
              <a:avLst>
                <a:gd name="adj" fmla="val 76879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" name="Dijagonalna pruga 6"/>
            <p:cNvSpPr/>
            <p:nvPr/>
          </p:nvSpPr>
          <p:spPr>
            <a:xfrm rot="15306619" flipH="1">
              <a:off x="1117189" y="4092798"/>
              <a:ext cx="549414" cy="581847"/>
            </a:xfrm>
            <a:prstGeom prst="diagStripe">
              <a:avLst>
                <a:gd name="adj" fmla="val 8297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" name="Dijagram toka: Izdvajanje 7"/>
            <p:cNvSpPr/>
            <p:nvPr/>
          </p:nvSpPr>
          <p:spPr>
            <a:xfrm>
              <a:off x="1167576" y="3555977"/>
              <a:ext cx="1152128" cy="1889095"/>
            </a:xfrm>
            <a:prstGeom prst="flowChartExtra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Nasmiješeno lice 8"/>
            <p:cNvSpPr/>
            <p:nvPr/>
          </p:nvSpPr>
          <p:spPr>
            <a:xfrm>
              <a:off x="1294208" y="2747777"/>
              <a:ext cx="898864" cy="993433"/>
            </a:xfrm>
            <a:prstGeom prst="smileyFace">
              <a:avLst>
                <a:gd name="adj" fmla="val 465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23" name="Sunce 22"/>
          <p:cNvSpPr/>
          <p:nvPr/>
        </p:nvSpPr>
        <p:spPr>
          <a:xfrm>
            <a:off x="971600" y="188640"/>
            <a:ext cx="1952884" cy="1754159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39"/>
          <p:cNvGrpSpPr/>
          <p:nvPr/>
        </p:nvGrpSpPr>
        <p:grpSpPr>
          <a:xfrm>
            <a:off x="6532914" y="533577"/>
            <a:ext cx="1080120" cy="3896355"/>
            <a:chOff x="6532914" y="533577"/>
            <a:chExt cx="1080120" cy="3896355"/>
          </a:xfrm>
        </p:grpSpPr>
        <p:grpSp>
          <p:nvGrpSpPr>
            <p:cNvPr id="39" name="Grupa 38"/>
            <p:cNvGrpSpPr/>
            <p:nvPr/>
          </p:nvGrpSpPr>
          <p:grpSpPr>
            <a:xfrm>
              <a:off x="6532914" y="533577"/>
              <a:ext cx="1080120" cy="3827542"/>
              <a:chOff x="6461871" y="-960967"/>
              <a:chExt cx="1080120" cy="3827542"/>
            </a:xfrm>
          </p:grpSpPr>
          <p:sp>
            <p:nvSpPr>
              <p:cNvPr id="24" name="Dijagram toka: Izdvajanje 23"/>
              <p:cNvSpPr/>
              <p:nvPr/>
            </p:nvSpPr>
            <p:spPr>
              <a:xfrm>
                <a:off x="6461871" y="-960967"/>
                <a:ext cx="1080120" cy="3827542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Pravokutnik 25"/>
              <p:cNvSpPr/>
              <p:nvPr/>
            </p:nvSpPr>
            <p:spPr>
              <a:xfrm>
                <a:off x="6726323" y="2038738"/>
                <a:ext cx="551216" cy="205183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>
                <a:off x="6901498" y="1027166"/>
                <a:ext cx="196583" cy="13126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6806072" y="1339218"/>
                <a:ext cx="391717" cy="19180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Pravokutnik 34"/>
              <p:cNvSpPr/>
              <p:nvPr/>
            </p:nvSpPr>
            <p:spPr>
              <a:xfrm>
                <a:off x="6768050" y="1741200"/>
                <a:ext cx="467762" cy="17143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6" name="Pravokutnik 35"/>
              <p:cNvSpPr/>
              <p:nvPr/>
            </p:nvSpPr>
            <p:spPr>
              <a:xfrm>
                <a:off x="6878979" y="747541"/>
                <a:ext cx="196583" cy="13126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7" name="Pravokutnik 36"/>
              <p:cNvSpPr/>
              <p:nvPr/>
            </p:nvSpPr>
            <p:spPr>
              <a:xfrm>
                <a:off x="6878980" y="412034"/>
                <a:ext cx="196583" cy="13126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Pravokutnik 37"/>
              <p:cNvSpPr/>
              <p:nvPr/>
            </p:nvSpPr>
            <p:spPr>
              <a:xfrm>
                <a:off x="6901497" y="68624"/>
                <a:ext cx="180765" cy="13126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5" name="Pravokutnik 24"/>
            <p:cNvSpPr/>
            <p:nvPr/>
          </p:nvSpPr>
          <p:spPr>
            <a:xfrm>
              <a:off x="6748938" y="3963975"/>
              <a:ext cx="648072" cy="4659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1" name="Elipsasti oblačić 40"/>
          <p:cNvSpPr/>
          <p:nvPr/>
        </p:nvSpPr>
        <p:spPr>
          <a:xfrm>
            <a:off x="3156164" y="923835"/>
            <a:ext cx="1320134" cy="935037"/>
          </a:xfrm>
          <a:prstGeom prst="wedgeEllipseCallout">
            <a:avLst>
              <a:gd name="adj1" fmla="val -46021"/>
              <a:gd name="adj2" fmla="val 713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Najbolji dan u mom životu!</a:t>
            </a:r>
            <a:endParaRPr lang="hr-H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42" name="Grupa 41"/>
          <p:cNvGrpSpPr/>
          <p:nvPr/>
        </p:nvGrpSpPr>
        <p:grpSpPr>
          <a:xfrm>
            <a:off x="3510094" y="2177733"/>
            <a:ext cx="1741741" cy="3888233"/>
            <a:chOff x="5044029" y="2177733"/>
            <a:chExt cx="1741741" cy="3888233"/>
          </a:xfrm>
        </p:grpSpPr>
        <p:grpSp>
          <p:nvGrpSpPr>
            <p:cNvPr id="43" name="Grupa 42"/>
            <p:cNvGrpSpPr/>
            <p:nvPr/>
          </p:nvGrpSpPr>
          <p:grpSpPr>
            <a:xfrm>
              <a:off x="5075516" y="2177733"/>
              <a:ext cx="1710254" cy="3888233"/>
              <a:chOff x="5075516" y="2177733"/>
              <a:chExt cx="1710254" cy="3888233"/>
            </a:xfrm>
          </p:grpSpPr>
          <p:grpSp>
            <p:nvGrpSpPr>
              <p:cNvPr id="46" name="Grupa 45"/>
              <p:cNvGrpSpPr/>
              <p:nvPr/>
            </p:nvGrpSpPr>
            <p:grpSpPr>
              <a:xfrm>
                <a:off x="5075516" y="2277975"/>
                <a:ext cx="1348239" cy="3787991"/>
                <a:chOff x="5039048" y="2358388"/>
                <a:chExt cx="1348239" cy="3787991"/>
              </a:xfrm>
            </p:grpSpPr>
            <p:sp>
              <p:nvSpPr>
                <p:cNvPr id="52" name="Dijagram toka: Izdvajanje 51"/>
                <p:cNvSpPr/>
                <p:nvPr/>
              </p:nvSpPr>
              <p:spPr>
                <a:xfrm>
                  <a:off x="5039048" y="3096429"/>
                  <a:ext cx="1348239" cy="1739165"/>
                </a:xfrm>
                <a:prstGeom prst="flowChartExtra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3" name="Nasmiješeno lice 52"/>
                <p:cNvSpPr/>
                <p:nvPr/>
              </p:nvSpPr>
              <p:spPr>
                <a:xfrm>
                  <a:off x="5215367" y="2358388"/>
                  <a:ext cx="995603" cy="993433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4" name="Pravokutnik 53"/>
                <p:cNvSpPr/>
                <p:nvPr/>
              </p:nvSpPr>
              <p:spPr>
                <a:xfrm>
                  <a:off x="5480508" y="4870734"/>
                  <a:ext cx="97275" cy="1275645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5" name="Pravokutnik 54"/>
                <p:cNvSpPr/>
                <p:nvPr/>
              </p:nvSpPr>
              <p:spPr>
                <a:xfrm>
                  <a:off x="5880288" y="4870735"/>
                  <a:ext cx="97275" cy="1270121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47" name="Grupa 46"/>
              <p:cNvGrpSpPr/>
              <p:nvPr/>
            </p:nvGrpSpPr>
            <p:grpSpPr>
              <a:xfrm>
                <a:off x="5258168" y="2177733"/>
                <a:ext cx="1527602" cy="496375"/>
                <a:chOff x="5258168" y="2177733"/>
                <a:chExt cx="1527602" cy="496375"/>
              </a:xfrm>
            </p:grpSpPr>
            <p:sp>
              <p:nvSpPr>
                <p:cNvPr id="48" name="Dijagram toka: Odgoda 47"/>
                <p:cNvSpPr/>
                <p:nvPr/>
              </p:nvSpPr>
              <p:spPr>
                <a:xfrm rot="16200000">
                  <a:off x="5557448" y="1955461"/>
                  <a:ext cx="218124" cy="81668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9" name="Dijagram toka: Odgoda 48"/>
                <p:cNvSpPr/>
                <p:nvPr/>
              </p:nvSpPr>
              <p:spPr>
                <a:xfrm rot="16200000">
                  <a:off x="5577635" y="2020259"/>
                  <a:ext cx="218124" cy="816683"/>
                </a:xfrm>
                <a:prstGeom prst="flowChartDelay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0" name="Mjesec 49"/>
                <p:cNvSpPr/>
                <p:nvPr/>
              </p:nvSpPr>
              <p:spPr>
                <a:xfrm rot="7106025">
                  <a:off x="6076099" y="1964437"/>
                  <a:ext cx="496375" cy="922967"/>
                </a:xfrm>
                <a:prstGeom prst="moon">
                  <a:avLst>
                    <a:gd name="adj" fmla="val 3996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1" name="Dijagram toka: Odgoda 50"/>
                <p:cNvSpPr/>
                <p:nvPr/>
              </p:nvSpPr>
              <p:spPr>
                <a:xfrm rot="16200000">
                  <a:off x="5640574" y="1955461"/>
                  <a:ext cx="218124" cy="81668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  <p:sp>
          <p:nvSpPr>
            <p:cNvPr id="44" name="Dijagonalna pruga 43"/>
            <p:cNvSpPr/>
            <p:nvPr/>
          </p:nvSpPr>
          <p:spPr>
            <a:xfrm rot="15306619" flipH="1">
              <a:off x="5060246" y="3609864"/>
              <a:ext cx="549414" cy="581847"/>
            </a:xfrm>
            <a:prstGeom prst="diagStripe">
              <a:avLst>
                <a:gd name="adj" fmla="val 8297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5" name="Dijagonalna pruga 44"/>
            <p:cNvSpPr/>
            <p:nvPr/>
          </p:nvSpPr>
          <p:spPr>
            <a:xfrm rot="6899306">
              <a:off x="5972076" y="3580580"/>
              <a:ext cx="362511" cy="610034"/>
            </a:xfrm>
            <a:prstGeom prst="diagStripe">
              <a:avLst>
                <a:gd name="adj" fmla="val 76879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4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627784" y="2204864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latin typeface="Bradley Hand ITC" pitchFamily="66" charset="0"/>
              </a:rPr>
              <a:t>KRAJ!</a:t>
            </a:r>
            <a:endParaRPr lang="hr-HR" sz="9600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103</Words>
  <Application>Microsoft Office PowerPoint</Application>
  <PresentationFormat>Prikaz na zaslonu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Najbolji dan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Izgubljeni turisti</dc:title>
  <dc:creator>Učenik</dc:creator>
  <cp:lastModifiedBy>Učenik</cp:lastModifiedBy>
  <cp:revision>14</cp:revision>
  <dcterms:created xsi:type="dcterms:W3CDTF">2014-12-15T09:22:02Z</dcterms:created>
  <dcterms:modified xsi:type="dcterms:W3CDTF">2015-01-19T16:24:11Z</dcterms:modified>
</cp:coreProperties>
</file>