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CE48-1612-448C-BB4E-AAE51C73CF52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548A-FED6-4DA0-807C-154BA40C43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043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CE48-1612-448C-BB4E-AAE51C73CF52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548A-FED6-4DA0-807C-154BA40C43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306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CE48-1612-448C-BB4E-AAE51C73CF52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548A-FED6-4DA0-807C-154BA40C43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876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CE48-1612-448C-BB4E-AAE51C73CF52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548A-FED6-4DA0-807C-154BA40C43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0343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CE48-1612-448C-BB4E-AAE51C73CF52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548A-FED6-4DA0-807C-154BA40C43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461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CE48-1612-448C-BB4E-AAE51C73CF52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548A-FED6-4DA0-807C-154BA40C43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145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CE48-1612-448C-BB4E-AAE51C73CF52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548A-FED6-4DA0-807C-154BA40C43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66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CE48-1612-448C-BB4E-AAE51C73CF52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548A-FED6-4DA0-807C-154BA40C43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64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CE48-1612-448C-BB4E-AAE51C73CF52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548A-FED6-4DA0-807C-154BA40C43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2635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CE48-1612-448C-BB4E-AAE51C73CF52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548A-FED6-4DA0-807C-154BA40C43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625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CE48-1612-448C-BB4E-AAE51C73CF52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548A-FED6-4DA0-807C-154BA40C43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963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DCE48-1612-448C-BB4E-AAE51C73CF52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0548A-FED6-4DA0-807C-154BA40C43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543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3836"/>
            <a:ext cx="9144000" cy="6858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sz="8800" dirty="0" smtClean="0">
                <a:latin typeface="Algerian" pitchFamily="82" charset="0"/>
              </a:rPr>
              <a:t>GRAD KNIN</a:t>
            </a:r>
            <a:br>
              <a:rPr lang="hr-HR" sz="8800" dirty="0" smtClean="0">
                <a:latin typeface="Algerian" pitchFamily="82" charset="0"/>
              </a:rPr>
            </a:br>
            <a:r>
              <a:rPr lang="hr-HR" sz="1050" dirty="0" smtClean="0">
                <a:latin typeface="Algerian" pitchFamily="82" charset="0"/>
              </a:rPr>
              <a:t>MARKO  PANDŽIĆ</a:t>
            </a:r>
            <a:endParaRPr lang="hr-HR" sz="8800" dirty="0">
              <a:latin typeface="Algerian" pitchFamily="82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16632"/>
            <a:ext cx="3888432" cy="269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7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latin typeface="Algerian" pitchFamily="82" charset="0"/>
              </a:rPr>
              <a:t>ZNAMENITOSTI</a:t>
            </a:r>
            <a:endParaRPr lang="hr-HR" dirty="0">
              <a:latin typeface="Algerian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latin typeface="Algerian" pitchFamily="82" charset="0"/>
              </a:rPr>
              <a:t>TVRĐAVA</a:t>
            </a:r>
          </a:p>
          <a:p>
            <a:r>
              <a:rPr lang="hr-HR" dirty="0" smtClean="0">
                <a:latin typeface="Algerian" pitchFamily="82" charset="0"/>
              </a:rPr>
              <a:t>PRAVOSLAVNA CRKVA</a:t>
            </a:r>
          </a:p>
          <a:p>
            <a:r>
              <a:rPr lang="hr-HR" dirty="0" smtClean="0">
                <a:latin typeface="Algerian" pitchFamily="82" charset="0"/>
              </a:rPr>
              <a:t>CRKVA SV. ANTE PADOVANJSKOG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473508"/>
            <a:ext cx="3527673" cy="264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2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latin typeface="Algerian" pitchFamily="82" charset="0"/>
              </a:rPr>
              <a:t>DJELOVI GRADA</a:t>
            </a:r>
            <a:endParaRPr lang="hr-HR" dirty="0">
              <a:latin typeface="Algerian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latin typeface="Algerian" pitchFamily="82" charset="0"/>
              </a:rPr>
              <a:t>STARI I NOVI GRAD</a:t>
            </a:r>
          </a:p>
          <a:p>
            <a:r>
              <a:rPr lang="hr-HR" dirty="0" smtClean="0">
                <a:latin typeface="Algerian" pitchFamily="82" charset="0"/>
              </a:rPr>
              <a:t>3 ŽUPE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633" y="2348880"/>
            <a:ext cx="5544616" cy="350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70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latin typeface="Algerian" pitchFamily="82" charset="0"/>
              </a:rPr>
              <a:t>KNINSKA TVRĐAVA</a:t>
            </a:r>
            <a:endParaRPr lang="hr-HR" dirty="0">
              <a:latin typeface="Algerian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79512" y="1700808"/>
            <a:ext cx="4038600" cy="452596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latin typeface="Algerian" pitchFamily="82" charset="0"/>
              </a:rPr>
              <a:t>SLAVENSKA </a:t>
            </a:r>
            <a:r>
              <a:rPr lang="hr-HR" dirty="0" smtClean="0">
                <a:latin typeface="Algerian" pitchFamily="82" charset="0"/>
              </a:rPr>
              <a:t>GRAĐEVINE</a:t>
            </a:r>
          </a:p>
          <a:p>
            <a:r>
              <a:rPr lang="hr-HR" dirty="0" smtClean="0">
                <a:latin typeface="Algerian" pitchFamily="82" charset="0"/>
              </a:rPr>
              <a:t>VELIKA ZNAMENITOST</a:t>
            </a:r>
          </a:p>
          <a:p>
            <a:r>
              <a:rPr lang="hr-HR" dirty="0" smtClean="0">
                <a:latin typeface="Algerian" pitchFamily="82" charset="0"/>
              </a:rPr>
              <a:t>DOM KRALJA DMITRA ZVONIMIRA</a:t>
            </a:r>
          </a:p>
          <a:p>
            <a:r>
              <a:rPr lang="hr-HR" dirty="0" smtClean="0">
                <a:latin typeface="Algerian" pitchFamily="82" charset="0"/>
              </a:rPr>
              <a:t>BIVŠE SREDIŠTE HRVATSKE</a:t>
            </a:r>
            <a:endParaRPr lang="hr-HR" dirty="0">
              <a:latin typeface="Algerian" pitchFamily="82" charset="0"/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348880"/>
            <a:ext cx="4038600" cy="302584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13921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latin typeface="Algerian" pitchFamily="82" charset="0"/>
              </a:rPr>
              <a:t>POLOŽAJ</a:t>
            </a:r>
            <a:endParaRPr lang="hr-HR" dirty="0">
              <a:latin typeface="Algerian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latin typeface="Algerian" pitchFamily="82" charset="0"/>
              </a:rPr>
              <a:t>POLOŽAJ JE DOBAR ZA VLAKOVE</a:t>
            </a:r>
          </a:p>
          <a:p>
            <a:r>
              <a:rPr lang="hr-HR" dirty="0" smtClean="0">
                <a:latin typeface="Algerian" pitchFamily="82" charset="0"/>
              </a:rPr>
              <a:t>VELIKI PROMENO SREDIŠTE</a:t>
            </a:r>
            <a:endParaRPr lang="hr-HR" dirty="0">
              <a:latin typeface="Algerian" pitchFamily="82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956" y="2780926"/>
            <a:ext cx="381000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55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latin typeface="Algerian" pitchFamily="82" charset="0"/>
              </a:rPr>
              <a:t>ODMARALIŠTA</a:t>
            </a:r>
            <a:endParaRPr lang="hr-HR" dirty="0">
              <a:latin typeface="Algerian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latin typeface="Algerian" pitchFamily="82" charset="0"/>
              </a:rPr>
              <a:t>TRI LOVCA</a:t>
            </a:r>
          </a:p>
          <a:p>
            <a:r>
              <a:rPr lang="hr-HR" dirty="0" smtClean="0">
                <a:latin typeface="Algerian" pitchFamily="82" charset="0"/>
              </a:rPr>
              <a:t>HOTEL IVAN</a:t>
            </a:r>
          </a:p>
          <a:p>
            <a:r>
              <a:rPr lang="hr-HR" dirty="0" smtClean="0">
                <a:latin typeface="Algerian" pitchFamily="82" charset="0"/>
              </a:rPr>
              <a:t>HOTEL MIHOVIL</a:t>
            </a:r>
            <a:endParaRPr lang="hr-HR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11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sz="8800" dirty="0" smtClean="0">
                <a:latin typeface="Algerian" pitchFamily="82" charset="0"/>
              </a:rPr>
              <a:t>KRAJ</a:t>
            </a:r>
            <a:endParaRPr lang="hr-HR" sz="88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69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49</Words>
  <Application>Microsoft Office PowerPoint</Application>
  <PresentationFormat>Prikaz na zaslonu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Tema sustava Office</vt:lpstr>
      <vt:lpstr>GRAD KNIN MARKO  PANDŽIĆ</vt:lpstr>
      <vt:lpstr>ZNAMENITOSTI</vt:lpstr>
      <vt:lpstr>DJELOVI GRADA</vt:lpstr>
      <vt:lpstr>KNINSKA TVRĐAVA</vt:lpstr>
      <vt:lpstr>POLOŽAJ</vt:lpstr>
      <vt:lpstr>ODMARALIŠTA</vt:lpstr>
      <vt:lpstr>KRAJ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 KNIN</dc:title>
  <dc:creator>Učenik</dc:creator>
  <cp:lastModifiedBy>Učenik</cp:lastModifiedBy>
  <cp:revision>5</cp:revision>
  <dcterms:created xsi:type="dcterms:W3CDTF">2015-05-05T16:25:57Z</dcterms:created>
  <dcterms:modified xsi:type="dcterms:W3CDTF">2015-05-12T10:21:18Z</dcterms:modified>
</cp:coreProperties>
</file>