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8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1B11BC-46D0-46F7-8699-D5474136E85F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6982E8-4A8C-46A0-849A-D5B60871F84E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Leo Josipović</a:t>
            </a:r>
          </a:p>
          <a:p>
            <a:r>
              <a:rPr lang="hr-HR" smtClean="0"/>
              <a:t>6.d</a:t>
            </a:r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828800"/>
          </a:xfrm>
        </p:spPr>
        <p:txBody>
          <a:bodyPr/>
          <a:lstStyle/>
          <a:p>
            <a:r>
              <a:rPr lang="hr-HR" dirty="0" smtClean="0"/>
              <a:t>Šetnja Kninom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35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„Kraljevski grad”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 njemu je stolovao hrvatski kralj Dmitar Zvonimir</a:t>
            </a:r>
          </a:p>
          <a:p>
            <a:r>
              <a:rPr lang="hr-HR" dirty="0" smtClean="0"/>
              <a:t>Ima oko 15 500 stanovnika</a:t>
            </a:r>
          </a:p>
          <a:p>
            <a:r>
              <a:rPr lang="hr-HR" dirty="0" smtClean="0"/>
              <a:t>Površina Knina je 355 km</a:t>
            </a:r>
            <a:r>
              <a:rPr lang="hr-HR" baseline="30000" dirty="0" smtClean="0"/>
              <a:t>2</a:t>
            </a:r>
            <a:endParaRPr lang="hr-HR" baseline="30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4945743" cy="28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Geografski položaj Knina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Knin je smješten u srednjoj Dalmaciji</a:t>
            </a:r>
          </a:p>
          <a:p>
            <a:r>
              <a:rPr lang="hr-HR" dirty="0" smtClean="0"/>
              <a:t>Ispod slapa </a:t>
            </a:r>
            <a:r>
              <a:rPr lang="hr-HR" dirty="0" err="1" smtClean="0"/>
              <a:t>Krčić</a:t>
            </a:r>
            <a:r>
              <a:rPr lang="hr-HR" dirty="0" smtClean="0"/>
              <a:t>, nalazi se izvor rijeke Krke </a:t>
            </a:r>
          </a:p>
          <a:p>
            <a:r>
              <a:rPr lang="hr-HR" dirty="0" smtClean="0"/>
              <a:t>U Kninu je smještena najveća Hrvatska planina – Dinara</a:t>
            </a:r>
          </a:p>
          <a:p>
            <a:r>
              <a:rPr lang="hr-HR" dirty="0" smtClean="0"/>
              <a:t>Nalazi se na 220 metara nadmorske visine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01008"/>
            <a:ext cx="3096344" cy="28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Kninska tvrđava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Bivša prijestolnica kralja Zvonimira</a:t>
            </a:r>
          </a:p>
          <a:p>
            <a:r>
              <a:rPr lang="hr-HR" dirty="0" smtClean="0"/>
              <a:t>Podignuta je u 10.st. </a:t>
            </a:r>
          </a:p>
          <a:p>
            <a:r>
              <a:rPr lang="hr-HR" dirty="0" smtClean="0"/>
              <a:t>Jedna je od najvećih tvrđava u Dalmaciji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5587791" cy="31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Dinara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 se 15-</a:t>
            </a:r>
            <a:r>
              <a:rPr lang="hr-HR" dirty="0" err="1" smtClean="0"/>
              <a:t>ak</a:t>
            </a:r>
            <a:r>
              <a:rPr lang="hr-HR" dirty="0" smtClean="0"/>
              <a:t> kilometara od Knina</a:t>
            </a:r>
          </a:p>
          <a:p>
            <a:r>
              <a:rPr lang="hr-HR" dirty="0" smtClean="0"/>
              <a:t>Nalazi se na Dinarskom gorju na granici sa Bosnom i Hercegovinom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79" y="3356992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Izvire ispod slapa </a:t>
            </a:r>
            <a:r>
              <a:rPr lang="hr-HR" dirty="0" err="1" smtClean="0"/>
              <a:t>Krčić</a:t>
            </a:r>
            <a:endParaRPr lang="hr-HR" dirty="0" smtClean="0"/>
          </a:p>
          <a:p>
            <a:r>
              <a:rPr lang="hr-HR" dirty="0" smtClean="0"/>
              <a:t>S potopljenim ušćem, tok iznosi 72.5 kilometara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94" y="2924944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</TotalTime>
  <Words>110</Words>
  <Application>Microsoft Office PowerPoint</Application>
  <PresentationFormat>Prikaz na zaslonu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8" baseType="lpstr">
      <vt:lpstr>1_Horizont</vt:lpstr>
      <vt:lpstr>Slamnati krov</vt:lpstr>
      <vt:lpstr>Šetnja Kninom</vt:lpstr>
      <vt:lpstr>„Kraljevski grad”</vt:lpstr>
      <vt:lpstr>Geografski položaj Knina</vt:lpstr>
      <vt:lpstr>Kninska tvrđava</vt:lpstr>
      <vt:lpstr>Dinara </vt:lpstr>
      <vt:lpstr>Krka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Šetnja Kninom</dc:title>
  <dc:creator>Učenik</dc:creator>
  <cp:lastModifiedBy>Učenik</cp:lastModifiedBy>
  <cp:revision>8</cp:revision>
  <dcterms:created xsi:type="dcterms:W3CDTF">2015-05-13T11:57:16Z</dcterms:created>
  <dcterms:modified xsi:type="dcterms:W3CDTF">2015-05-13T13:29:50Z</dcterms:modified>
</cp:coreProperties>
</file>