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4A-0DE1-4F91-B2B0-8E30C5E5440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EFC7F8-F6ED-45EA-9AC7-65517E023359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4A-0DE1-4F91-B2B0-8E30C5E5440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C7F8-F6ED-45EA-9AC7-65517E02335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EFC7F8-F6ED-45EA-9AC7-65517E02335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4A-0DE1-4F91-B2B0-8E30C5E5440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4A-0DE1-4F91-B2B0-8E30C5E5440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EFC7F8-F6ED-45EA-9AC7-65517E023359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4A-0DE1-4F91-B2B0-8E30C5E5440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EFC7F8-F6ED-45EA-9AC7-65517E023359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E0EF4A-0DE1-4F91-B2B0-8E30C5E5440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C7F8-F6ED-45EA-9AC7-65517E023359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4A-0DE1-4F91-B2B0-8E30C5E5440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EFC7F8-F6ED-45EA-9AC7-65517E023359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4A-0DE1-4F91-B2B0-8E30C5E5440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EFC7F8-F6ED-45EA-9AC7-65517E02335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4A-0DE1-4F91-B2B0-8E30C5E5440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EFC7F8-F6ED-45EA-9AC7-65517E02335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EFC7F8-F6ED-45EA-9AC7-65517E023359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4A-0DE1-4F91-B2B0-8E30C5E5440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EFC7F8-F6ED-45EA-9AC7-65517E023359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AE0EF4A-0DE1-4F91-B2B0-8E30C5E5440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AE0EF4A-0DE1-4F91-B2B0-8E30C5E54406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EFC7F8-F6ED-45EA-9AC7-65517E023359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Uradio:</a:t>
            </a:r>
          </a:p>
          <a:p>
            <a:r>
              <a:rPr lang="hr-HR" dirty="0" smtClean="0"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Anđelo Štrbac</a:t>
            </a:r>
          </a:p>
          <a:p>
            <a:r>
              <a:rPr lang="hr-HR" dirty="0" smtClean="0">
                <a:solidFill>
                  <a:srgbClr val="00B0F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6.b</a:t>
            </a:r>
            <a:endParaRPr lang="hr-HR" dirty="0">
              <a:solidFill>
                <a:srgbClr val="00B0F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i="1" dirty="0" smtClean="0"/>
              <a:t>Šetnja Kninom</a:t>
            </a:r>
            <a:endParaRPr lang="hr-HR" b="1" i="1" dirty="0"/>
          </a:p>
        </p:txBody>
      </p:sp>
    </p:spTree>
    <p:extLst>
      <p:ext uri="{BB962C8B-B14F-4D97-AF65-F5344CB8AC3E}">
        <p14:creationId xmlns:p14="http://schemas.microsoft.com/office/powerpoint/2010/main" val="232023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7030A0"/>
                </a:solidFill>
              </a:rPr>
              <a:t>Kninska Tvrđava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Kninska tvrđava je podignuta u 10.stoljeću ali </a:t>
            </a:r>
            <a:r>
              <a:rPr lang="hr-HR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konaćan</a:t>
            </a:r>
            <a:r>
              <a:rPr lang="hr-HR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je oblik dobila u 18.stoljeću</a:t>
            </a:r>
          </a:p>
          <a:p>
            <a:r>
              <a:rPr lang="hr-HR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Sa tvrđave se vidi grad Knin</a:t>
            </a:r>
          </a:p>
          <a:p>
            <a:r>
              <a:rPr lang="hr-HR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Tvrađava</a:t>
            </a:r>
            <a:r>
              <a:rPr lang="hr-HR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hr-HR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je građena od kamena</a:t>
            </a:r>
            <a:endParaRPr lang="hr-HR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0" name="Picture 2" descr="Slikovni rezultat za tvrđava knina wikipedi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05064"/>
            <a:ext cx="4048125" cy="16561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515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Trg Knina</a:t>
            </a:r>
            <a:endParaRPr lang="hr-HR" b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Trg Knina se nalazi u centru grada</a:t>
            </a:r>
          </a:p>
          <a:p>
            <a:r>
              <a:rPr lang="hr-HR" dirty="0" smtClean="0"/>
              <a:t>Trg se zove Ante Starčevića</a:t>
            </a:r>
          </a:p>
          <a:p>
            <a:r>
              <a:rPr lang="hr-HR" dirty="0" smtClean="0"/>
              <a:t>Na trgu ima fontana </a:t>
            </a:r>
            <a:r>
              <a:rPr lang="hr-HR" smtClean="0"/>
              <a:t>i spomenik</a:t>
            </a:r>
            <a:endParaRPr lang="hr-HR" dirty="0"/>
          </a:p>
        </p:txBody>
      </p:sp>
      <p:pic>
        <p:nvPicPr>
          <p:cNvPr id="1026" name="Picture 2" descr="http://i57.tinypic.com/173kv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749" y="3140968"/>
            <a:ext cx="3912369" cy="26041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826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Slap </a:t>
            </a:r>
            <a:r>
              <a:rPr lang="hr-HR" b="1" dirty="0" err="1" smtClean="0">
                <a:solidFill>
                  <a:schemeClr val="accent2">
                    <a:lumMod val="75000"/>
                  </a:schemeClr>
                </a:solidFill>
              </a:rPr>
              <a:t>Krčić</a:t>
            </a:r>
            <a:endParaRPr lang="hr-H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Slap </a:t>
            </a:r>
            <a:r>
              <a:rPr lang="hr-HR" dirty="0" err="1" smtClean="0">
                <a:solidFill>
                  <a:schemeClr val="accent6">
                    <a:lumMod val="75000"/>
                  </a:schemeClr>
                </a:solidFill>
              </a:rPr>
              <a:t>Krčić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 je visok 22 </a:t>
            </a:r>
            <a:r>
              <a:rPr lang="hr-HR" smtClean="0">
                <a:solidFill>
                  <a:schemeClr val="accent6">
                    <a:lumMod val="75000"/>
                  </a:schemeClr>
                </a:solidFill>
              </a:rPr>
              <a:t>metra </a:t>
            </a:r>
            <a:endParaRPr lang="hr-H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Slap </a:t>
            </a:r>
            <a:r>
              <a:rPr lang="hr-HR" dirty="0" err="1" smtClean="0">
                <a:solidFill>
                  <a:schemeClr val="accent6">
                    <a:lumMod val="75000"/>
                  </a:schemeClr>
                </a:solidFill>
              </a:rPr>
              <a:t>Krčić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 je bio miniran za vrijeme Domovinskog Rata</a:t>
            </a:r>
          </a:p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Ulijeva se u rijeku Krku</a:t>
            </a: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AutoShape 2" descr="Slikovni rezultat za slap krcic kn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89040"/>
            <a:ext cx="3024336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338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Oluja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Knin je poznat po operaciji u Kninu koja se zvala Operacija Oluja u vrijeme Domovinskog Rata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To se dogodilo 4.kolovoza 1995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Te godine su Srbi otjerani </a:t>
            </a:r>
            <a:r>
              <a:rPr lang="hr-HR" smtClean="0">
                <a:solidFill>
                  <a:srgbClr val="00B050"/>
                </a:solidFill>
              </a:rPr>
              <a:t>iz Knina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861048"/>
            <a:ext cx="3051423" cy="19442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47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</TotalTime>
  <Words>104</Words>
  <Application>Microsoft Office PowerPoint</Application>
  <PresentationFormat>Prikaz na zaslonu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Građanski</vt:lpstr>
      <vt:lpstr>Šetnja Kninom</vt:lpstr>
      <vt:lpstr>Kninska Tvrđava</vt:lpstr>
      <vt:lpstr>Trg Knina</vt:lpstr>
      <vt:lpstr>Slap Krčić</vt:lpstr>
      <vt:lpstr>Oluja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Šetnja Kninom</dc:title>
  <dc:creator>Učenik</dc:creator>
  <cp:lastModifiedBy>Učenik</cp:lastModifiedBy>
  <cp:revision>8</cp:revision>
  <dcterms:created xsi:type="dcterms:W3CDTF">2015-05-05T16:24:44Z</dcterms:created>
  <dcterms:modified xsi:type="dcterms:W3CDTF">2015-05-12T10:18:39Z</dcterms:modified>
</cp:coreProperties>
</file>