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85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bg>
      <p:bgRef idx="1002">
        <a:schemeClr val="bg1"/>
      </p:bgRef>
    </p:bg>
    <p:spTree>
      <p:nvGrpSpPr>
        <p:cNvPr id="1" name=""/>
        <p:cNvGrpSpPr/>
        <p:nvPr/>
      </p:nvGrpSpPr>
      <p:grpSpPr>
        <a:xfrm>
          <a:off x="0" y="0"/>
          <a:ext cx="0" cy="0"/>
          <a:chOff x="0" y="0"/>
          <a:chExt cx="0" cy="0"/>
        </a:xfrm>
      </p:grpSpPr>
      <p:sp>
        <p:nvSpPr>
          <p:cNvPr id="8" name="Pravokutnik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avni poveznik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Naslov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hr-HR" smtClean="0"/>
              <a:t>Uredite stil naslova matrice</a:t>
            </a:r>
            <a:endParaRPr kumimoji="0" lang="en-US"/>
          </a:p>
        </p:txBody>
      </p:sp>
      <p:sp>
        <p:nvSpPr>
          <p:cNvPr id="25" name="Podnaslov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r-HR" smtClean="0"/>
              <a:t>Uredite stil podnaslova matrice</a:t>
            </a:r>
            <a:endParaRPr kumimoji="0" lang="en-US"/>
          </a:p>
        </p:txBody>
      </p:sp>
      <p:sp>
        <p:nvSpPr>
          <p:cNvPr id="31" name="Rezervirano mjesto datuma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A63385F-CA4B-48E2-81BA-0D5D4AFC4287}" type="datetimeFigureOut">
              <a:rPr lang="hr-HR" smtClean="0"/>
              <a:t>12.5.2015.</a:t>
            </a:fld>
            <a:endParaRPr lang="hr-HR"/>
          </a:p>
        </p:txBody>
      </p:sp>
      <p:sp>
        <p:nvSpPr>
          <p:cNvPr id="18" name="Rezervirano mjesto podnožja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hr-HR"/>
          </a:p>
        </p:txBody>
      </p:sp>
      <p:sp>
        <p:nvSpPr>
          <p:cNvPr id="29" name="Rezervirano mjesto broja slajda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C37F636-D185-4939-8DC0-23473E709D55}" type="slidenum">
              <a:rPr lang="hr-HR" smtClean="0"/>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hr-HR" smtClean="0"/>
              <a:t>Uredite stil naslova matrice</a:t>
            </a:r>
            <a:endParaRPr kumimoji="0" lang="en-US"/>
          </a:p>
        </p:txBody>
      </p:sp>
      <p:sp>
        <p:nvSpPr>
          <p:cNvPr id="3" name="Rezervirano mjesto okomitog teksta 2"/>
          <p:cNvSpPr>
            <a:spLocks noGrp="1"/>
          </p:cNvSpPr>
          <p:nvPr>
            <p:ph type="body" orient="vert" idx="1"/>
          </p:nvPr>
        </p:nvSpPr>
        <p:spPr/>
        <p:txBody>
          <a:bodyPr vert="eaVert"/>
          <a:lstStyle>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BA63385F-CA4B-48E2-81BA-0D5D4AFC4287}" type="datetimeFigureOut">
              <a:rPr lang="hr-HR" smtClean="0"/>
              <a:t>12.5.2015.</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7C37F636-D185-4939-8DC0-23473E709D55}" type="slidenum">
              <a:rPr lang="hr-HR" smtClean="0"/>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553200" y="274955"/>
            <a:ext cx="1524000" cy="5851525"/>
          </a:xfrm>
        </p:spPr>
        <p:txBody>
          <a:bodyPr vert="eaVert" anchor="t"/>
          <a:lstStyle>
            <a:extLst/>
          </a:lstStyle>
          <a:p>
            <a:r>
              <a:rPr kumimoji="0" lang="hr-HR" smtClean="0"/>
              <a:t>Uredite stil naslova matrice</a:t>
            </a:r>
            <a:endParaRPr kumimoji="0" lang="en-US"/>
          </a:p>
        </p:txBody>
      </p:sp>
      <p:sp>
        <p:nvSpPr>
          <p:cNvPr id="3" name="Rezervirano mjesto okomitog teksta 2"/>
          <p:cNvSpPr>
            <a:spLocks noGrp="1"/>
          </p:cNvSpPr>
          <p:nvPr>
            <p:ph type="body" orient="vert" idx="1"/>
          </p:nvPr>
        </p:nvSpPr>
        <p:spPr>
          <a:xfrm>
            <a:off x="457200" y="274642"/>
            <a:ext cx="6019800" cy="5851525"/>
          </a:xfrm>
        </p:spPr>
        <p:txBody>
          <a:bodyPr vert="eaVert"/>
          <a:lstStyle>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a:xfrm>
            <a:off x="4242816" y="6557946"/>
            <a:ext cx="2002464" cy="226902"/>
          </a:xfrm>
        </p:spPr>
        <p:txBody>
          <a:bodyPr/>
          <a:lstStyle>
            <a:extLst/>
          </a:lstStyle>
          <a:p>
            <a:fld id="{BA63385F-CA4B-48E2-81BA-0D5D4AFC4287}" type="datetimeFigureOut">
              <a:rPr lang="hr-HR" smtClean="0"/>
              <a:t>12.5.2015.</a:t>
            </a:fld>
            <a:endParaRPr lang="hr-HR"/>
          </a:p>
        </p:txBody>
      </p:sp>
      <p:sp>
        <p:nvSpPr>
          <p:cNvPr id="5" name="Rezervirano mjesto podnožja 4"/>
          <p:cNvSpPr>
            <a:spLocks noGrp="1"/>
          </p:cNvSpPr>
          <p:nvPr>
            <p:ph type="ftr" sz="quarter" idx="11"/>
          </p:nvPr>
        </p:nvSpPr>
        <p:spPr>
          <a:xfrm>
            <a:off x="457200" y="6556248"/>
            <a:ext cx="3657600" cy="228600"/>
          </a:xfrm>
        </p:spPr>
        <p:txBody>
          <a:bodyPr/>
          <a:lstStyle>
            <a:extLst/>
          </a:lstStyle>
          <a:p>
            <a:endParaRPr lang="hr-HR"/>
          </a:p>
        </p:txBody>
      </p:sp>
      <p:sp>
        <p:nvSpPr>
          <p:cNvPr id="6" name="Rezervirano mjesto broja slajda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C37F636-D185-4939-8DC0-23473E709D55}" type="slidenum">
              <a:rPr lang="hr-HR" smtClean="0"/>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hr-HR" smtClean="0"/>
              <a:t>Uredite stil naslova matrice</a:t>
            </a:r>
            <a:endParaRPr kumimoji="0" lang="en-US"/>
          </a:p>
        </p:txBody>
      </p:sp>
      <p:sp>
        <p:nvSpPr>
          <p:cNvPr id="3" name="Rezervirano mjesto sadržaja 2"/>
          <p:cNvSpPr>
            <a:spLocks noGrp="1"/>
          </p:cNvSpPr>
          <p:nvPr>
            <p:ph idx="1"/>
          </p:nvPr>
        </p:nvSpPr>
        <p:spPr/>
        <p:txBody>
          <a:bodyPr/>
          <a:lstStyle>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BA63385F-CA4B-48E2-81BA-0D5D4AFC4287}" type="datetimeFigureOut">
              <a:rPr lang="hr-HR" smtClean="0"/>
              <a:t>12.5.2015.</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7C37F636-D185-4939-8DC0-23473E709D55}" type="slidenum">
              <a:rPr lang="hr-HR" smtClean="0"/>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bg>
      <p:bgRef idx="1001">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hr-HR" smtClean="0"/>
              <a:t>Uredite stil naslova matrice</a:t>
            </a:r>
            <a:endParaRPr kumimoji="0" lang="en-US"/>
          </a:p>
        </p:txBody>
      </p:sp>
      <p:sp>
        <p:nvSpPr>
          <p:cNvPr id="3" name="Rezervirano mjesto teksta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r-HR" smtClean="0"/>
              <a:t>Uredite stilove teksta matrice</a:t>
            </a:r>
          </a:p>
        </p:txBody>
      </p:sp>
      <p:sp>
        <p:nvSpPr>
          <p:cNvPr id="4" name="Rezervirano mjesto datuma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A63385F-CA4B-48E2-81BA-0D5D4AFC4287}" type="datetimeFigureOut">
              <a:rPr lang="hr-HR" smtClean="0"/>
              <a:t>12.5.2015.</a:t>
            </a:fld>
            <a:endParaRPr lang="hr-HR"/>
          </a:p>
        </p:txBody>
      </p:sp>
      <p:sp>
        <p:nvSpPr>
          <p:cNvPr id="5" name="Rezervirano mjesto podnožja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hr-HR"/>
          </a:p>
        </p:txBody>
      </p:sp>
      <p:sp>
        <p:nvSpPr>
          <p:cNvPr id="6" name="Rezervirano mjesto broja slajda 5"/>
          <p:cNvSpPr>
            <a:spLocks noGrp="1"/>
          </p:cNvSpPr>
          <p:nvPr>
            <p:ph type="sldNum" sz="quarter" idx="12"/>
          </p:nvPr>
        </p:nvSpPr>
        <p:spPr>
          <a:xfrm>
            <a:off x="6733952" y="6555112"/>
            <a:ext cx="588336" cy="228600"/>
          </a:xfrm>
        </p:spPr>
        <p:txBody>
          <a:bodyPr/>
          <a:lstStyle>
            <a:extLst/>
          </a:lstStyle>
          <a:p>
            <a:fld id="{7C37F636-D185-4939-8DC0-23473E709D55}" type="slidenum">
              <a:rPr lang="hr-HR" smtClean="0"/>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a:xfrm>
            <a:off x="457200" y="320040"/>
            <a:ext cx="7242048" cy="1143000"/>
          </a:xfrm>
        </p:spPr>
        <p:txBody>
          <a:bodyPr/>
          <a:lstStyle>
            <a:extLst/>
          </a:lstStyle>
          <a:p>
            <a:r>
              <a:rPr kumimoji="0" lang="hr-HR" smtClean="0"/>
              <a:t>Uredite stil naslova matrice</a:t>
            </a:r>
            <a:endParaRPr kumimoji="0" lang="en-US"/>
          </a:p>
        </p:txBody>
      </p:sp>
      <p:sp>
        <p:nvSpPr>
          <p:cNvPr id="3" name="Rezervirano mjesto sadržaja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sadržaja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extLst/>
          </a:lstStyle>
          <a:p>
            <a:fld id="{BA63385F-CA4B-48E2-81BA-0D5D4AFC4287}" type="datetimeFigureOut">
              <a:rPr lang="hr-HR" smtClean="0"/>
              <a:t>12.5.2015.</a:t>
            </a:fld>
            <a:endParaRPr lang="hr-HR"/>
          </a:p>
        </p:txBody>
      </p:sp>
      <p:sp>
        <p:nvSpPr>
          <p:cNvPr id="6" name="Rezervirano mjesto podnožja 5"/>
          <p:cNvSpPr>
            <a:spLocks noGrp="1"/>
          </p:cNvSpPr>
          <p:nvPr>
            <p:ph type="ftr" sz="quarter" idx="11"/>
          </p:nvPr>
        </p:nvSpPr>
        <p:spPr/>
        <p:txBody>
          <a:bodyPr/>
          <a:lstStyle>
            <a:extLst/>
          </a:lstStyle>
          <a:p>
            <a:endParaRPr lang="hr-HR"/>
          </a:p>
        </p:txBody>
      </p:sp>
      <p:sp>
        <p:nvSpPr>
          <p:cNvPr id="7" name="Rezervirano mjesto broja slajda 6"/>
          <p:cNvSpPr>
            <a:spLocks noGrp="1"/>
          </p:cNvSpPr>
          <p:nvPr>
            <p:ph type="sldNum" sz="quarter" idx="12"/>
          </p:nvPr>
        </p:nvSpPr>
        <p:spPr/>
        <p:txBody>
          <a:bodyPr/>
          <a:lstStyle>
            <a:extLst/>
          </a:lstStyle>
          <a:p>
            <a:fld id="{7C37F636-D185-4939-8DC0-23473E709D55}" type="slidenum">
              <a:rPr lang="hr-HR" smtClean="0"/>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457200" y="320040"/>
            <a:ext cx="7242048" cy="1143000"/>
          </a:xfrm>
        </p:spPr>
        <p:txBody>
          <a:bodyPr anchor="b"/>
          <a:lstStyle>
            <a:lvl1pPr>
              <a:defRPr/>
            </a:lvl1pPr>
            <a:extLst/>
          </a:lstStyle>
          <a:p>
            <a:r>
              <a:rPr kumimoji="0" lang="hr-HR" smtClean="0"/>
              <a:t>Uredite stil naslova matrice</a:t>
            </a:r>
            <a:endParaRPr kumimoji="0" lang="en-US"/>
          </a:p>
        </p:txBody>
      </p:sp>
      <p:sp>
        <p:nvSpPr>
          <p:cNvPr id="3" name="Rezervirano mjesto teksta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Uredite stilove teksta matrice</a:t>
            </a:r>
          </a:p>
        </p:txBody>
      </p:sp>
      <p:sp>
        <p:nvSpPr>
          <p:cNvPr id="4" name="Rezervirano mjesto teksta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Uredite stilove teksta matrice</a:t>
            </a:r>
          </a:p>
        </p:txBody>
      </p:sp>
      <p:sp>
        <p:nvSpPr>
          <p:cNvPr id="5" name="Rezervirano mjesto sadržaja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6" name="Rezervirano mjesto sadržaja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7" name="Rezervirano mjesto datuma 6"/>
          <p:cNvSpPr>
            <a:spLocks noGrp="1"/>
          </p:cNvSpPr>
          <p:nvPr>
            <p:ph type="dt" sz="half" idx="10"/>
          </p:nvPr>
        </p:nvSpPr>
        <p:spPr/>
        <p:txBody>
          <a:bodyPr/>
          <a:lstStyle>
            <a:extLst/>
          </a:lstStyle>
          <a:p>
            <a:fld id="{BA63385F-CA4B-48E2-81BA-0D5D4AFC4287}" type="datetimeFigureOut">
              <a:rPr lang="hr-HR" smtClean="0"/>
              <a:t>12.5.2015.</a:t>
            </a:fld>
            <a:endParaRPr lang="hr-HR"/>
          </a:p>
        </p:txBody>
      </p:sp>
      <p:sp>
        <p:nvSpPr>
          <p:cNvPr id="8" name="Rezervirano mjesto podnožja 7"/>
          <p:cNvSpPr>
            <a:spLocks noGrp="1"/>
          </p:cNvSpPr>
          <p:nvPr>
            <p:ph type="ftr" sz="quarter" idx="11"/>
          </p:nvPr>
        </p:nvSpPr>
        <p:spPr/>
        <p:txBody>
          <a:bodyPr/>
          <a:lstStyle>
            <a:extLst/>
          </a:lstStyle>
          <a:p>
            <a:endParaRPr lang="hr-HR"/>
          </a:p>
        </p:txBody>
      </p:sp>
      <p:sp>
        <p:nvSpPr>
          <p:cNvPr id="9" name="Rezervirano mjesto broja slajda 8"/>
          <p:cNvSpPr>
            <a:spLocks noGrp="1"/>
          </p:cNvSpPr>
          <p:nvPr>
            <p:ph type="sldNum" sz="quarter" idx="12"/>
          </p:nvPr>
        </p:nvSpPr>
        <p:spPr/>
        <p:txBody>
          <a:bodyPr/>
          <a:lstStyle>
            <a:extLst/>
          </a:lstStyle>
          <a:p>
            <a:fld id="{7C37F636-D185-4939-8DC0-23473E709D55}" type="slidenum">
              <a:rPr lang="hr-HR" smtClean="0"/>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320040"/>
            <a:ext cx="7242048" cy="1143000"/>
          </a:xfrm>
        </p:spPr>
        <p:txBody>
          <a:bodyPr/>
          <a:lstStyle>
            <a:extLst/>
          </a:lstStyle>
          <a:p>
            <a:r>
              <a:rPr kumimoji="0" lang="hr-HR" smtClean="0"/>
              <a:t>Uredite stil naslova matrice</a:t>
            </a:r>
            <a:endParaRPr kumimoji="0" lang="en-US"/>
          </a:p>
        </p:txBody>
      </p:sp>
      <p:sp>
        <p:nvSpPr>
          <p:cNvPr id="3" name="Rezervirano mjesto datuma 2"/>
          <p:cNvSpPr>
            <a:spLocks noGrp="1"/>
          </p:cNvSpPr>
          <p:nvPr>
            <p:ph type="dt" sz="half" idx="10"/>
          </p:nvPr>
        </p:nvSpPr>
        <p:spPr/>
        <p:txBody>
          <a:bodyPr/>
          <a:lstStyle>
            <a:extLst/>
          </a:lstStyle>
          <a:p>
            <a:fld id="{BA63385F-CA4B-48E2-81BA-0D5D4AFC4287}" type="datetimeFigureOut">
              <a:rPr lang="hr-HR" smtClean="0"/>
              <a:t>12.5.2015.</a:t>
            </a:fld>
            <a:endParaRPr lang="hr-HR"/>
          </a:p>
        </p:txBody>
      </p:sp>
      <p:sp>
        <p:nvSpPr>
          <p:cNvPr id="4" name="Rezervirano mjesto podnožja 3"/>
          <p:cNvSpPr>
            <a:spLocks noGrp="1"/>
          </p:cNvSpPr>
          <p:nvPr>
            <p:ph type="ftr" sz="quarter" idx="11"/>
          </p:nvPr>
        </p:nvSpPr>
        <p:spPr/>
        <p:txBody>
          <a:bodyPr/>
          <a:lstStyle>
            <a:extLst/>
          </a:lstStyle>
          <a:p>
            <a:endParaRPr lang="hr-HR"/>
          </a:p>
        </p:txBody>
      </p:sp>
      <p:sp>
        <p:nvSpPr>
          <p:cNvPr id="5" name="Rezervirano mjesto broja slajda 4"/>
          <p:cNvSpPr>
            <a:spLocks noGrp="1"/>
          </p:cNvSpPr>
          <p:nvPr>
            <p:ph type="sldNum" sz="quarter" idx="12"/>
          </p:nvPr>
        </p:nvSpPr>
        <p:spPr/>
        <p:txBody>
          <a:bodyPr/>
          <a:lstStyle>
            <a:extLst/>
          </a:lstStyle>
          <a:p>
            <a:fld id="{7C37F636-D185-4939-8DC0-23473E709D55}" type="slidenum">
              <a:rPr lang="hr-HR" smtClean="0"/>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lvl1pPr>
              <a:defRPr>
                <a:solidFill>
                  <a:schemeClr val="tx2"/>
                </a:solidFill>
              </a:defRPr>
            </a:lvl1pPr>
            <a:extLst/>
          </a:lstStyle>
          <a:p>
            <a:fld id="{BA63385F-CA4B-48E2-81BA-0D5D4AFC4287}" type="datetimeFigureOut">
              <a:rPr lang="hr-HR" smtClean="0"/>
              <a:t>12.5.2015.</a:t>
            </a:fld>
            <a:endParaRPr lang="hr-HR"/>
          </a:p>
        </p:txBody>
      </p:sp>
      <p:sp>
        <p:nvSpPr>
          <p:cNvPr id="3" name="Rezervirano mjesto podnožja 2"/>
          <p:cNvSpPr>
            <a:spLocks noGrp="1"/>
          </p:cNvSpPr>
          <p:nvPr>
            <p:ph type="ftr" sz="quarter" idx="11"/>
          </p:nvPr>
        </p:nvSpPr>
        <p:spPr/>
        <p:txBody>
          <a:bodyPr/>
          <a:lstStyle>
            <a:lvl1pPr>
              <a:defRPr>
                <a:solidFill>
                  <a:schemeClr val="tx2"/>
                </a:solidFill>
              </a:defRPr>
            </a:lvl1pPr>
            <a:extLst/>
          </a:lstStyle>
          <a:p>
            <a:endParaRPr lang="hr-HR"/>
          </a:p>
        </p:txBody>
      </p:sp>
      <p:sp>
        <p:nvSpPr>
          <p:cNvPr id="4" name="Rezervirano mjesto broja slajda 3"/>
          <p:cNvSpPr>
            <a:spLocks noGrp="1"/>
          </p:cNvSpPr>
          <p:nvPr>
            <p:ph type="sldNum" sz="quarter" idx="12"/>
          </p:nvPr>
        </p:nvSpPr>
        <p:spPr/>
        <p:txBody>
          <a:bodyPr/>
          <a:lstStyle>
            <a:extLst/>
          </a:lstStyle>
          <a:p>
            <a:fld id="{7C37F636-D185-4939-8DC0-23473E709D55}" type="slidenum">
              <a:rPr lang="hr-HR" smtClean="0"/>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hr-HR" smtClean="0"/>
              <a:t>Uredite stil naslova matrice</a:t>
            </a:r>
            <a:endParaRPr kumimoji="0" lang="en-US"/>
          </a:p>
        </p:txBody>
      </p:sp>
      <p:sp>
        <p:nvSpPr>
          <p:cNvPr id="3" name="Rezervirano mjesto teksta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hr-HR" smtClean="0"/>
              <a:t>Uredite stilove teksta matrice</a:t>
            </a:r>
          </a:p>
        </p:txBody>
      </p:sp>
      <p:sp>
        <p:nvSpPr>
          <p:cNvPr id="4" name="Rezervirano mjesto sadržaja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extLst/>
          </a:lstStyle>
          <a:p>
            <a:fld id="{BA63385F-CA4B-48E2-81BA-0D5D4AFC4287}" type="datetimeFigureOut">
              <a:rPr lang="hr-HR" smtClean="0"/>
              <a:t>12.5.2015.</a:t>
            </a:fld>
            <a:endParaRPr lang="hr-HR"/>
          </a:p>
        </p:txBody>
      </p:sp>
      <p:sp>
        <p:nvSpPr>
          <p:cNvPr id="6" name="Rezervirano mjesto podnožja 5"/>
          <p:cNvSpPr>
            <a:spLocks noGrp="1"/>
          </p:cNvSpPr>
          <p:nvPr>
            <p:ph type="ftr" sz="quarter" idx="11"/>
          </p:nvPr>
        </p:nvSpPr>
        <p:spPr/>
        <p:txBody>
          <a:bodyPr/>
          <a:lstStyle>
            <a:extLst/>
          </a:lstStyle>
          <a:p>
            <a:endParaRPr lang="hr-HR"/>
          </a:p>
        </p:txBody>
      </p:sp>
      <p:sp>
        <p:nvSpPr>
          <p:cNvPr id="7" name="Rezervirano mjesto broja slajda 6"/>
          <p:cNvSpPr>
            <a:spLocks noGrp="1"/>
          </p:cNvSpPr>
          <p:nvPr>
            <p:ph type="sldNum" sz="quarter" idx="12"/>
          </p:nvPr>
        </p:nvSpPr>
        <p:spPr/>
        <p:txBody>
          <a:bodyPr/>
          <a:lstStyle>
            <a:extLst/>
          </a:lstStyle>
          <a:p>
            <a:fld id="{7C37F636-D185-4939-8DC0-23473E709D55}" type="slidenum">
              <a:rPr lang="hr-HR" smtClean="0"/>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bg>
      <p:bgRef idx="1002">
        <a:schemeClr val="bg2"/>
      </p:bgRef>
    </p:bg>
    <p:spTree>
      <p:nvGrpSpPr>
        <p:cNvPr id="1" name=""/>
        <p:cNvGrpSpPr/>
        <p:nvPr/>
      </p:nvGrpSpPr>
      <p:grpSpPr>
        <a:xfrm>
          <a:off x="0" y="0"/>
          <a:ext cx="0" cy="0"/>
          <a:chOff x="0" y="0"/>
          <a:chExt cx="0" cy="0"/>
        </a:xfrm>
      </p:grpSpPr>
      <p:sp>
        <p:nvSpPr>
          <p:cNvPr id="8" name="Pravokutnik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avokutnik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slov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hr-HR" smtClean="0"/>
              <a:t>Uredite stil naslova matrice</a:t>
            </a:r>
            <a:endParaRPr kumimoji="0" lang="en-US" dirty="0"/>
          </a:p>
        </p:txBody>
      </p:sp>
      <p:sp>
        <p:nvSpPr>
          <p:cNvPr id="4" name="Rezervirano mjesto teksta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hr-HR" smtClean="0"/>
              <a:t>Uredite stilove teksta matrice</a:t>
            </a:r>
          </a:p>
        </p:txBody>
      </p:sp>
      <p:sp>
        <p:nvSpPr>
          <p:cNvPr id="5" name="Rezervirano mjesto datuma 4"/>
          <p:cNvSpPr>
            <a:spLocks noGrp="1"/>
          </p:cNvSpPr>
          <p:nvPr>
            <p:ph type="dt" sz="half" idx="10"/>
          </p:nvPr>
        </p:nvSpPr>
        <p:spPr/>
        <p:txBody>
          <a:bodyPr/>
          <a:lstStyle>
            <a:extLst/>
          </a:lstStyle>
          <a:p>
            <a:fld id="{BA63385F-CA4B-48E2-81BA-0D5D4AFC4287}" type="datetimeFigureOut">
              <a:rPr lang="hr-HR" smtClean="0"/>
              <a:t>12.5.2015.</a:t>
            </a:fld>
            <a:endParaRPr lang="hr-HR"/>
          </a:p>
        </p:txBody>
      </p:sp>
      <p:sp>
        <p:nvSpPr>
          <p:cNvPr id="6" name="Rezervirano mjesto podnožja 5"/>
          <p:cNvSpPr>
            <a:spLocks noGrp="1"/>
          </p:cNvSpPr>
          <p:nvPr>
            <p:ph type="ftr" sz="quarter" idx="11"/>
          </p:nvPr>
        </p:nvSpPr>
        <p:spPr/>
        <p:txBody>
          <a:bodyPr/>
          <a:lstStyle>
            <a:extLst/>
          </a:lstStyle>
          <a:p>
            <a:endParaRPr lang="hr-HR"/>
          </a:p>
        </p:txBody>
      </p:sp>
      <p:sp>
        <p:nvSpPr>
          <p:cNvPr id="7" name="Rezervirano mjesto broja slajda 6"/>
          <p:cNvSpPr>
            <a:spLocks noGrp="1"/>
          </p:cNvSpPr>
          <p:nvPr>
            <p:ph type="sldNum" sz="quarter" idx="12"/>
          </p:nvPr>
        </p:nvSpPr>
        <p:spPr/>
        <p:txBody>
          <a:bodyPr/>
          <a:lstStyle>
            <a:extLst/>
          </a:lstStyle>
          <a:p>
            <a:fld id="{7C37F636-D185-4939-8DC0-23473E709D55}" type="slidenum">
              <a:rPr lang="hr-HR" smtClean="0"/>
              <a:t>‹#›</a:t>
            </a:fld>
            <a:endParaRPr lang="hr-HR"/>
          </a:p>
        </p:txBody>
      </p:sp>
      <p:sp>
        <p:nvSpPr>
          <p:cNvPr id="10" name="Rezervirano mjesto slik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hr-HR" smtClean="0"/>
              <a:t>Kliknite ikonu da biste dodali  sliku</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avokutnik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Rezervirano mjesto naslova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hr-HR" smtClean="0"/>
              <a:t>Uredite stil naslova matrice</a:t>
            </a:r>
            <a:endParaRPr kumimoji="0" lang="en-US"/>
          </a:p>
        </p:txBody>
      </p:sp>
      <p:sp>
        <p:nvSpPr>
          <p:cNvPr id="31" name="Rezervirano mjesto teksta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hr-HR" smtClean="0"/>
              <a:t>Uredite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
        <p:nvSpPr>
          <p:cNvPr id="27" name="Rezervirano mjesto datuma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A63385F-CA4B-48E2-81BA-0D5D4AFC4287}" type="datetimeFigureOut">
              <a:rPr lang="hr-HR" smtClean="0"/>
              <a:t>12.5.2015.</a:t>
            </a:fld>
            <a:endParaRPr lang="hr-HR"/>
          </a:p>
        </p:txBody>
      </p:sp>
      <p:sp>
        <p:nvSpPr>
          <p:cNvPr id="4" name="Rezervirano mjesto podnožja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hr-HR"/>
          </a:p>
        </p:txBody>
      </p:sp>
      <p:sp>
        <p:nvSpPr>
          <p:cNvPr id="16" name="Rezervirano mjesto broja slajda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C37F636-D185-4939-8DC0-23473E709D55}" type="slidenum">
              <a:rPr lang="hr-HR" smtClean="0"/>
              <a:t>‹#›</a:t>
            </a:fld>
            <a:endParaRPr lang="hr-H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dirty="0" smtClean="0"/>
              <a:t>Šetnja Kninom</a:t>
            </a:r>
            <a:endParaRPr lang="hr-HR" dirty="0"/>
          </a:p>
        </p:txBody>
      </p:sp>
      <p:sp>
        <p:nvSpPr>
          <p:cNvPr id="3" name="Podnaslov 2"/>
          <p:cNvSpPr>
            <a:spLocks noGrp="1"/>
          </p:cNvSpPr>
          <p:nvPr>
            <p:ph type="subTitle" idx="1"/>
          </p:nvPr>
        </p:nvSpPr>
        <p:spPr/>
        <p:txBody>
          <a:bodyPr/>
          <a:lstStyle/>
          <a:p>
            <a:r>
              <a:rPr lang="hr-HR" dirty="0" err="1" smtClean="0"/>
              <a:t>Antea</a:t>
            </a:r>
            <a:r>
              <a:rPr lang="hr-HR" dirty="0" smtClean="0"/>
              <a:t> Dujić</a:t>
            </a:r>
            <a:endParaRPr lang="hr-HR" dirty="0"/>
          </a:p>
        </p:txBody>
      </p:sp>
    </p:spTree>
    <p:extLst>
      <p:ext uri="{BB962C8B-B14F-4D97-AF65-F5344CB8AC3E}">
        <p14:creationId xmlns:p14="http://schemas.microsoft.com/office/powerpoint/2010/main" val="2213170292"/>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Knin</a:t>
            </a:r>
            <a:endParaRPr lang="hr-HR" dirty="0"/>
          </a:p>
        </p:txBody>
      </p:sp>
      <p:pic>
        <p:nvPicPr>
          <p:cNvPr id="10" name="Rezervirano mjesto sadržaja 9"/>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99592" y="3933056"/>
            <a:ext cx="4618856" cy="266969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Rezervirano mjesto sadržaja 4"/>
          <p:cNvSpPr>
            <a:spLocks noGrp="1"/>
          </p:cNvSpPr>
          <p:nvPr>
            <p:ph type="body" sz="half" idx="4294967295"/>
          </p:nvPr>
        </p:nvSpPr>
        <p:spPr>
          <a:xfrm>
            <a:off x="539552" y="1556792"/>
            <a:ext cx="3429000" cy="1920875"/>
          </a:xfrm>
        </p:spPr>
        <p:txBody>
          <a:bodyPr>
            <a:noAutofit/>
          </a:bodyPr>
          <a:lstStyle/>
          <a:p>
            <a:r>
              <a:rPr lang="hr-HR" sz="2000" dirty="0" smtClean="0"/>
              <a:t>Knin, poznat i pod imenom „Kraljevski grad”, nalazi se u Hrvatskoj, u Šibensko-kninskoj županiji </a:t>
            </a:r>
          </a:p>
          <a:p>
            <a:r>
              <a:rPr lang="hr-HR" sz="2000" dirty="0"/>
              <a:t>Ima </a:t>
            </a:r>
            <a:r>
              <a:rPr lang="hr-HR" sz="2000" dirty="0" smtClean="0"/>
              <a:t>10.633 stanovnika </a:t>
            </a:r>
            <a:r>
              <a:rPr lang="hr-HR" sz="2000" dirty="0"/>
              <a:t>i prostire se na 355 km</a:t>
            </a:r>
            <a:r>
              <a:rPr lang="hr-HR" sz="2000" baseline="30000" dirty="0"/>
              <a:t>2</a:t>
            </a:r>
            <a:endParaRPr lang="hr-HR" sz="2000" dirty="0"/>
          </a:p>
        </p:txBody>
      </p:sp>
    </p:spTree>
    <p:extLst>
      <p:ext uri="{BB962C8B-B14F-4D97-AF65-F5344CB8AC3E}">
        <p14:creationId xmlns:p14="http://schemas.microsoft.com/office/powerpoint/2010/main" val="1847059362"/>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1000"/>
                                        <p:tgtEl>
                                          <p:spTgt spid="5">
                                            <p:txEl>
                                              <p:pRg st="1" end="1"/>
                                            </p:txEl>
                                          </p:spTgt>
                                        </p:tgtEl>
                                      </p:cBhvr>
                                    </p:animEffect>
                                    <p:anim calcmode="lin" valueType="num">
                                      <p:cBhvr>
                                        <p:cTn id="1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5" presetClass="entr" presetSubtype="0"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2000"/>
                                        <p:tgtEl>
                                          <p:spTgt spid="10"/>
                                        </p:tgtEl>
                                      </p:cBhvr>
                                    </p:animEffect>
                                    <p:anim calcmode="lin" valueType="num">
                                      <p:cBhvr>
                                        <p:cTn id="25" dur="2000" fill="hold"/>
                                        <p:tgtEl>
                                          <p:spTgt spid="10"/>
                                        </p:tgtEl>
                                        <p:attrNameLst>
                                          <p:attrName>ppt_w</p:attrName>
                                        </p:attrNameLst>
                                      </p:cBhvr>
                                      <p:tavLst>
                                        <p:tav tm="0" fmla="#ppt_w*sin(2.5*pi*$)">
                                          <p:val>
                                            <p:fltVal val="0"/>
                                          </p:val>
                                        </p:tav>
                                        <p:tav tm="100000">
                                          <p:val>
                                            <p:fltVal val="1"/>
                                          </p:val>
                                        </p:tav>
                                      </p:tavLst>
                                    </p:anim>
                                    <p:anim calcmode="lin" valueType="num">
                                      <p:cBhvr>
                                        <p:cTn id="26" dur="200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ZNAMENITOSTI KNINA</a:t>
            </a:r>
            <a:endParaRPr lang="hr-HR" dirty="0"/>
          </a:p>
        </p:txBody>
      </p:sp>
      <p:sp>
        <p:nvSpPr>
          <p:cNvPr id="3" name="Rezervirano mjesto sadržaja 2"/>
          <p:cNvSpPr>
            <a:spLocks noGrp="1"/>
          </p:cNvSpPr>
          <p:nvPr>
            <p:ph idx="1"/>
          </p:nvPr>
        </p:nvSpPr>
        <p:spPr/>
        <p:txBody>
          <a:bodyPr/>
          <a:lstStyle/>
          <a:p>
            <a:r>
              <a:rPr lang="hr-HR" dirty="0" smtClean="0"/>
              <a:t>Kninska tvrđava</a:t>
            </a:r>
          </a:p>
          <a:p>
            <a:r>
              <a:rPr lang="hr-HR" dirty="0" smtClean="0"/>
              <a:t>Slap </a:t>
            </a:r>
            <a:r>
              <a:rPr lang="hr-HR" dirty="0" err="1" smtClean="0"/>
              <a:t>Krčić</a:t>
            </a:r>
            <a:endParaRPr lang="hr-HR" dirty="0" smtClean="0"/>
          </a:p>
          <a:p>
            <a:r>
              <a:rPr lang="hr-HR" dirty="0" smtClean="0"/>
              <a:t>Planina Dinara</a:t>
            </a:r>
          </a:p>
          <a:p>
            <a:r>
              <a:rPr lang="hr-HR" dirty="0" smtClean="0"/>
              <a:t>Crkva Gospe Velikog Hrvatskog Krsnog Zavjeta</a:t>
            </a:r>
            <a:endParaRPr lang="hr-HR" dirty="0"/>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44108" y="4238963"/>
            <a:ext cx="2583099" cy="183721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Slika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95936" y="1484784"/>
            <a:ext cx="3096344" cy="151484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Slika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40581" y="4238963"/>
            <a:ext cx="2088232" cy="156617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Slika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6783" y="4238963"/>
            <a:ext cx="2513856" cy="178798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629892992"/>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5" presetClass="entr" presetSubtype="0" fill="hold"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fade">
                                      <p:cBhvr>
                                        <p:cTn id="34" dur="2000"/>
                                        <p:tgtEl>
                                          <p:spTgt spid="4"/>
                                        </p:tgtEl>
                                      </p:cBhvr>
                                    </p:animEffect>
                                    <p:anim calcmode="lin" valueType="num">
                                      <p:cBhvr>
                                        <p:cTn id="35" dur="2000" fill="hold"/>
                                        <p:tgtEl>
                                          <p:spTgt spid="4"/>
                                        </p:tgtEl>
                                        <p:attrNameLst>
                                          <p:attrName>ppt_w</p:attrName>
                                        </p:attrNameLst>
                                      </p:cBhvr>
                                      <p:tavLst>
                                        <p:tav tm="0" fmla="#ppt_w*sin(2.5*pi*$)">
                                          <p:val>
                                            <p:fltVal val="0"/>
                                          </p:val>
                                        </p:tav>
                                        <p:tav tm="100000">
                                          <p:val>
                                            <p:fltVal val="1"/>
                                          </p:val>
                                        </p:tav>
                                      </p:tavLst>
                                    </p:anim>
                                    <p:anim calcmode="lin" valueType="num">
                                      <p:cBhvr>
                                        <p:cTn id="36"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45" presetClass="entr" presetSubtype="0" fill="hold" nodeType="click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fade">
                                      <p:cBhvr>
                                        <p:cTn id="41" dur="2000"/>
                                        <p:tgtEl>
                                          <p:spTgt spid="6"/>
                                        </p:tgtEl>
                                      </p:cBhvr>
                                    </p:animEffect>
                                    <p:anim calcmode="lin" valueType="num">
                                      <p:cBhvr>
                                        <p:cTn id="42" dur="2000" fill="hold"/>
                                        <p:tgtEl>
                                          <p:spTgt spid="6"/>
                                        </p:tgtEl>
                                        <p:attrNameLst>
                                          <p:attrName>ppt_w</p:attrName>
                                        </p:attrNameLst>
                                      </p:cBhvr>
                                      <p:tavLst>
                                        <p:tav tm="0" fmla="#ppt_w*sin(2.5*pi*$)">
                                          <p:val>
                                            <p:fltVal val="0"/>
                                          </p:val>
                                        </p:tav>
                                        <p:tav tm="100000">
                                          <p:val>
                                            <p:fltVal val="1"/>
                                          </p:val>
                                        </p:tav>
                                      </p:tavLst>
                                    </p:anim>
                                    <p:anim calcmode="lin" valueType="num">
                                      <p:cBhvr>
                                        <p:cTn id="43"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45" presetClass="entr" presetSubtype="0" fill="hold" nodeType="click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fade">
                                      <p:cBhvr>
                                        <p:cTn id="48" dur="2000"/>
                                        <p:tgtEl>
                                          <p:spTgt spid="7"/>
                                        </p:tgtEl>
                                      </p:cBhvr>
                                    </p:animEffect>
                                    <p:anim calcmode="lin" valueType="num">
                                      <p:cBhvr>
                                        <p:cTn id="49" dur="2000" fill="hold"/>
                                        <p:tgtEl>
                                          <p:spTgt spid="7"/>
                                        </p:tgtEl>
                                        <p:attrNameLst>
                                          <p:attrName>ppt_w</p:attrName>
                                        </p:attrNameLst>
                                      </p:cBhvr>
                                      <p:tavLst>
                                        <p:tav tm="0" fmla="#ppt_w*sin(2.5*pi*$)">
                                          <p:val>
                                            <p:fltVal val="0"/>
                                          </p:val>
                                        </p:tav>
                                        <p:tav tm="100000">
                                          <p:val>
                                            <p:fltVal val="1"/>
                                          </p:val>
                                        </p:tav>
                                      </p:tavLst>
                                    </p:anim>
                                    <p:anim calcmode="lin" valueType="num">
                                      <p:cBhvr>
                                        <p:cTn id="50"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45" presetClass="entr" presetSubtype="0" fill="hold" nodeType="clickEffect">
                                  <p:stCondLst>
                                    <p:cond delay="0"/>
                                  </p:stCondLst>
                                  <p:childTnLst>
                                    <p:set>
                                      <p:cBhvr>
                                        <p:cTn id="54" dur="1" fill="hold">
                                          <p:stCondLst>
                                            <p:cond delay="0"/>
                                          </p:stCondLst>
                                        </p:cTn>
                                        <p:tgtEl>
                                          <p:spTgt spid="5"/>
                                        </p:tgtEl>
                                        <p:attrNameLst>
                                          <p:attrName>style.visibility</p:attrName>
                                        </p:attrNameLst>
                                      </p:cBhvr>
                                      <p:to>
                                        <p:strVal val="visible"/>
                                      </p:to>
                                    </p:set>
                                    <p:animEffect transition="in" filter="fade">
                                      <p:cBhvr>
                                        <p:cTn id="55" dur="2000"/>
                                        <p:tgtEl>
                                          <p:spTgt spid="5"/>
                                        </p:tgtEl>
                                      </p:cBhvr>
                                    </p:animEffect>
                                    <p:anim calcmode="lin" valueType="num">
                                      <p:cBhvr>
                                        <p:cTn id="56" dur="2000" fill="hold"/>
                                        <p:tgtEl>
                                          <p:spTgt spid="5"/>
                                        </p:tgtEl>
                                        <p:attrNameLst>
                                          <p:attrName>ppt_w</p:attrName>
                                        </p:attrNameLst>
                                      </p:cBhvr>
                                      <p:tavLst>
                                        <p:tav tm="0" fmla="#ppt_w*sin(2.5*pi*$)">
                                          <p:val>
                                            <p:fltVal val="0"/>
                                          </p:val>
                                        </p:tav>
                                        <p:tav tm="100000">
                                          <p:val>
                                            <p:fltVal val="1"/>
                                          </p:val>
                                        </p:tav>
                                      </p:tavLst>
                                    </p:anim>
                                    <p:anim calcmode="lin" valueType="num">
                                      <p:cBhvr>
                                        <p:cTn id="57"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KNINSKA TVRĐAVA </a:t>
            </a:r>
            <a:endParaRPr lang="hr-HR" dirty="0"/>
          </a:p>
        </p:txBody>
      </p:sp>
      <p:sp>
        <p:nvSpPr>
          <p:cNvPr id="3" name="Rezervirano mjesto sadržaja 2"/>
          <p:cNvSpPr>
            <a:spLocks noGrp="1"/>
          </p:cNvSpPr>
          <p:nvPr>
            <p:ph idx="1"/>
          </p:nvPr>
        </p:nvSpPr>
        <p:spPr/>
        <p:txBody>
          <a:bodyPr/>
          <a:lstStyle/>
          <a:p>
            <a:r>
              <a:rPr lang="vi-VN" dirty="0"/>
              <a:t>Zapadno od Knina uzdiže se srednjovjekovna tvrđava podignuta sredinom 10. stoljeća konačni je izgled dobila početkom 18. stoljeća., kada je umjetnim prosjekom odijeljena od brda Spas koje se na nju nadovezuje sa sjeverne strane.</a:t>
            </a:r>
            <a:endParaRPr lang="hr-HR"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7704" y="4077072"/>
            <a:ext cx="4392488" cy="247280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57843477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2000"/>
                                        <p:tgtEl>
                                          <p:spTgt spid="4"/>
                                        </p:tgtEl>
                                      </p:cBhvr>
                                    </p:animEffect>
                                    <p:anim calcmode="lin" valueType="num">
                                      <p:cBhvr>
                                        <p:cTn id="20" dur="2000" fill="hold"/>
                                        <p:tgtEl>
                                          <p:spTgt spid="4"/>
                                        </p:tgtEl>
                                        <p:attrNameLst>
                                          <p:attrName>ppt_w</p:attrName>
                                        </p:attrNameLst>
                                      </p:cBhvr>
                                      <p:tavLst>
                                        <p:tav tm="0" fmla="#ppt_w*sin(2.5*pi*$)">
                                          <p:val>
                                            <p:fltVal val="0"/>
                                          </p:val>
                                        </p:tav>
                                        <p:tav tm="100000">
                                          <p:val>
                                            <p:fltVal val="1"/>
                                          </p:val>
                                        </p:tav>
                                      </p:tavLst>
                                    </p:anim>
                                    <p:anim calcmode="lin" valueType="num">
                                      <p:cBhvr>
                                        <p:cTn id="21"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SLAP KRČIĆ</a:t>
            </a:r>
            <a:endParaRPr lang="hr-HR" dirty="0"/>
          </a:p>
        </p:txBody>
      </p:sp>
      <p:sp>
        <p:nvSpPr>
          <p:cNvPr id="3" name="Rezervirano mjesto sadržaja 2"/>
          <p:cNvSpPr>
            <a:spLocks noGrp="1"/>
          </p:cNvSpPr>
          <p:nvPr>
            <p:ph idx="1"/>
          </p:nvPr>
        </p:nvSpPr>
        <p:spPr/>
        <p:txBody>
          <a:bodyPr/>
          <a:lstStyle/>
          <a:p>
            <a:r>
              <a:rPr lang="hr-HR" dirty="0" smtClean="0"/>
              <a:t>Slap </a:t>
            </a:r>
            <a:r>
              <a:rPr lang="hr-HR" dirty="0" err="1" smtClean="0"/>
              <a:t>Krčić</a:t>
            </a:r>
            <a:r>
              <a:rPr lang="hr-HR" dirty="0" smtClean="0"/>
              <a:t> je 22 metra visok vodopad na sjeveru kninskog </a:t>
            </a:r>
            <a:r>
              <a:rPr lang="hr-HR" dirty="0" smtClean="0"/>
              <a:t>polja</a:t>
            </a:r>
          </a:p>
          <a:p>
            <a:r>
              <a:rPr lang="hr-HR" dirty="0" smtClean="0"/>
              <a:t> </a:t>
            </a:r>
            <a:r>
              <a:rPr lang="nb-NO" dirty="0"/>
              <a:t>Nazivaju ga još i "Veliki buk" i "Topoljski buk".</a:t>
            </a:r>
            <a:endParaRPr lang="hr-HR" dirty="0"/>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flipV="1">
            <a:off x="2123727" y="3522920"/>
            <a:ext cx="3960440" cy="297419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520322688"/>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5" presetClass="entr" presetSubtype="0"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2000"/>
                                        <p:tgtEl>
                                          <p:spTgt spid="4"/>
                                        </p:tgtEl>
                                      </p:cBhvr>
                                    </p:animEffect>
                                    <p:anim calcmode="lin" valueType="num">
                                      <p:cBhvr>
                                        <p:cTn id="25" dur="2000" fill="hold"/>
                                        <p:tgtEl>
                                          <p:spTgt spid="4"/>
                                        </p:tgtEl>
                                        <p:attrNameLst>
                                          <p:attrName>ppt_w</p:attrName>
                                        </p:attrNameLst>
                                      </p:cBhvr>
                                      <p:tavLst>
                                        <p:tav tm="0" fmla="#ppt_w*sin(2.5*pi*$)">
                                          <p:val>
                                            <p:fltVal val="0"/>
                                          </p:val>
                                        </p:tav>
                                        <p:tav tm="100000">
                                          <p:val>
                                            <p:fltVal val="1"/>
                                          </p:val>
                                        </p:tav>
                                      </p:tavLst>
                                    </p:anim>
                                    <p:anim calcmode="lin" valueType="num">
                                      <p:cBhvr>
                                        <p:cTn id="26"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PLANINA DINARA</a:t>
            </a:r>
            <a:endParaRPr lang="hr-HR" dirty="0"/>
          </a:p>
        </p:txBody>
      </p:sp>
      <p:sp>
        <p:nvSpPr>
          <p:cNvPr id="3" name="Rezervirano mjesto sadržaja 2"/>
          <p:cNvSpPr>
            <a:spLocks noGrp="1"/>
          </p:cNvSpPr>
          <p:nvPr>
            <p:ph idx="1"/>
          </p:nvPr>
        </p:nvSpPr>
        <p:spPr/>
        <p:txBody>
          <a:bodyPr/>
          <a:lstStyle/>
          <a:p>
            <a:r>
              <a:rPr lang="hr-HR" dirty="0"/>
              <a:t>Dinara je planina u </a:t>
            </a:r>
            <a:r>
              <a:rPr lang="hr-HR" dirty="0" smtClean="0"/>
              <a:t>Dinarskom gorju na </a:t>
            </a:r>
            <a:r>
              <a:rPr lang="hr-HR" dirty="0"/>
              <a:t>granici </a:t>
            </a:r>
            <a:r>
              <a:rPr lang="hr-HR" dirty="0" smtClean="0"/>
              <a:t>Republike i Bosne i Hercegovine</a:t>
            </a:r>
          </a:p>
          <a:p>
            <a:r>
              <a:rPr lang="vi-VN" dirty="0"/>
              <a:t>Dinara je najviša planina u Hrvatskoj i jedna od najslikovitijih u Dalmaciji i dalmatinskom zaleđu. Sam vrh sastoji se od nekoliko kamenih vršaka obraslih klekovinom. </a:t>
            </a:r>
            <a:endParaRPr lang="hr-HR" dirty="0"/>
          </a:p>
        </p:txBody>
      </p:sp>
      <p:pic>
        <p:nvPicPr>
          <p:cNvPr id="5" name="Slika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5696" y="4150912"/>
            <a:ext cx="3960440" cy="208518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59560022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5" presetClass="entr" presetSubtype="0"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2000"/>
                                        <p:tgtEl>
                                          <p:spTgt spid="5"/>
                                        </p:tgtEl>
                                      </p:cBhvr>
                                    </p:animEffect>
                                    <p:anim calcmode="lin" valueType="num">
                                      <p:cBhvr>
                                        <p:cTn id="25" dur="2000" fill="hold"/>
                                        <p:tgtEl>
                                          <p:spTgt spid="5"/>
                                        </p:tgtEl>
                                        <p:attrNameLst>
                                          <p:attrName>ppt_w</p:attrName>
                                        </p:attrNameLst>
                                      </p:cBhvr>
                                      <p:tavLst>
                                        <p:tav tm="0" fmla="#ppt_w*sin(2.5*pi*$)">
                                          <p:val>
                                            <p:fltVal val="0"/>
                                          </p:val>
                                        </p:tav>
                                        <p:tav tm="100000">
                                          <p:val>
                                            <p:fltVal val="1"/>
                                          </p:val>
                                        </p:tav>
                                      </p:tavLst>
                                    </p:anim>
                                    <p:anim calcmode="lin" valueType="num">
                                      <p:cBhvr>
                                        <p:cTn id="26"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gatstvo">
  <a:themeElements>
    <a:clrScheme name="Bogatstv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ogatstv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ogatstv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70</TotalTime>
  <Words>155</Words>
  <Application>Microsoft Office PowerPoint</Application>
  <PresentationFormat>Prikaz na zaslonu (4:3)</PresentationFormat>
  <Paragraphs>18</Paragraphs>
  <Slides>6</Slides>
  <Notes>0</Notes>
  <HiddenSlides>0</HiddenSlides>
  <MMClips>0</MMClips>
  <ScaleCrop>false</ScaleCrop>
  <HeadingPairs>
    <vt:vector size="4" baseType="variant">
      <vt:variant>
        <vt:lpstr>Tema</vt:lpstr>
      </vt:variant>
      <vt:variant>
        <vt:i4>1</vt:i4>
      </vt:variant>
      <vt:variant>
        <vt:lpstr>Naslovi slajdova</vt:lpstr>
      </vt:variant>
      <vt:variant>
        <vt:i4>6</vt:i4>
      </vt:variant>
    </vt:vector>
  </HeadingPairs>
  <TitlesOfParts>
    <vt:vector size="7" baseType="lpstr">
      <vt:lpstr>Bogatstvo</vt:lpstr>
      <vt:lpstr>Šetnja Kninom</vt:lpstr>
      <vt:lpstr>Knin</vt:lpstr>
      <vt:lpstr>ZNAMENITOSTI KNINA</vt:lpstr>
      <vt:lpstr>KNINSKA TVRĐAVA </vt:lpstr>
      <vt:lpstr>SLAP KRČIĆ</vt:lpstr>
      <vt:lpstr>PLANINA DINARA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Šetnja Kninom</dc:title>
  <dc:creator>Učenik</dc:creator>
  <cp:lastModifiedBy>Učenik</cp:lastModifiedBy>
  <cp:revision>8</cp:revision>
  <dcterms:created xsi:type="dcterms:W3CDTF">2015-05-05T14:44:11Z</dcterms:created>
  <dcterms:modified xsi:type="dcterms:W3CDTF">2015-05-12T08:06:32Z</dcterms:modified>
</cp:coreProperties>
</file>