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7ADB60-24A1-4ED4-9B51-96200C5B8042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710584-D1DA-4412-8E4E-CE6F8E4A353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>
                <a:latin typeface="Algerian" pitchFamily="82" charset="0"/>
              </a:rPr>
              <a:t>Šetnja Kninom</a:t>
            </a:r>
            <a:endParaRPr lang="hr-HR" sz="5400" dirty="0"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Pablo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hr-H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Flat</a:t>
            </a:r>
            <a:endParaRPr lang="hr-H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6.c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47" y="188638"/>
            <a:ext cx="3240359" cy="19987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98899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/>
          <a:lstStyle/>
          <a:p>
            <a:r>
              <a:rPr lang="hr-HR" dirty="0" smtClean="0">
                <a:latin typeface="Arial Black" pitchFamily="34" charset="0"/>
                <a:cs typeface="Aharoni" pitchFamily="2" charset="-79"/>
              </a:rPr>
              <a:t>Dinara</a:t>
            </a:r>
            <a:endParaRPr lang="hr-HR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Dinara je planina u Dinarskom gorju koja dijeli  Republiku Hrvatsku od Bosne i Hercegovine.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Jako je lijepa zimi jer po njoj  bude puno snijega koji veseli djecu.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Ima najveći vrh u RH, 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Sinjal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9" y="5067300"/>
            <a:ext cx="2552700" cy="1790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660670"/>
            <a:ext cx="2466975" cy="184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84791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  <a:cs typeface="Aharoni" pitchFamily="2" charset="-79"/>
              </a:rPr>
              <a:t>Slap </a:t>
            </a:r>
            <a:r>
              <a:rPr lang="hr-HR" dirty="0" err="1" smtClean="0">
                <a:latin typeface="Arial Black" pitchFamily="34" charset="0"/>
                <a:cs typeface="Aharoni" pitchFamily="2" charset="-79"/>
              </a:rPr>
              <a:t>Krčić</a:t>
            </a:r>
            <a:endParaRPr lang="hr-HR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Slap 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Krčić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 je velik 22 metra.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Jako je lijepo hodati uz slap jer tu prevladava priroda.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Nazivaju ga još „Veliki Buk”  i  „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Topoljski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 Buk”.</a:t>
            </a:r>
            <a:endParaRPr lang="hr-HR" dirty="0">
              <a:solidFill>
                <a:schemeClr val="bg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09120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2885829" cy="1885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4343773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 Black" pitchFamily="34" charset="0"/>
              </a:rPr>
              <a:t>Tvrđava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Počinje se graditi u 9. stoljeću.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Na tvrđavi se u jedno doba </a:t>
            </a:r>
            <a:r>
              <a:rPr lang="hr-HR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godine </a:t>
            </a:r>
            <a:r>
              <a:rPr lang="hr-HR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održavaju</a:t>
            </a:r>
            <a:r>
              <a:rPr lang="hr-HR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„Zvonimirovi Dani”.To je turnir kojim se prisjećamo kninske povijesti.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Tvrđavu je dao izgraditi Kralj Zvonimir,koji je tu stolovao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437112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455" y="806649"/>
            <a:ext cx="2828925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662590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latin typeface="Arial Black" pitchFamily="34" charset="0"/>
              </a:rPr>
              <a:t>Burnum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U 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Burnumu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 se nalaze ostatci rimskog vojnog logora.</a:t>
            </a:r>
          </a:p>
          <a:p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U </a:t>
            </a:r>
            <a:r>
              <a:rPr lang="hr-HR" dirty="0" err="1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Burnumu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Arial Rounded MT Bold" pitchFamily="34" charset="0"/>
              </a:rPr>
              <a:t> se nalazi i hipodrom u kojem djeca mogu slobodno jahati</a:t>
            </a:r>
            <a:endParaRPr lang="hr-HR" dirty="0">
              <a:solidFill>
                <a:schemeClr val="bg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293096"/>
            <a:ext cx="2552700" cy="17907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8"/>
            <a:ext cx="2466975" cy="1847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5812147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137</Words>
  <Application>Microsoft Office PowerPoint</Application>
  <PresentationFormat>Prikaz na zaslonu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Austin</vt:lpstr>
      <vt:lpstr>Šetnja Kninom</vt:lpstr>
      <vt:lpstr>Dinara</vt:lpstr>
      <vt:lpstr>Slap Krčić</vt:lpstr>
      <vt:lpstr>Tvrđava</vt:lpstr>
      <vt:lpstr>Burnum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Šetnja Knin</dc:title>
  <dc:creator>Učenik</dc:creator>
  <cp:lastModifiedBy>Učenik</cp:lastModifiedBy>
  <cp:revision>9</cp:revision>
  <dcterms:created xsi:type="dcterms:W3CDTF">2015-05-13T09:32:39Z</dcterms:created>
  <dcterms:modified xsi:type="dcterms:W3CDTF">2015-05-13T10:30:46Z</dcterms:modified>
</cp:coreProperties>
</file>