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77CA314-8469-428D-AC29-8690634E100A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96C16C8-2E64-4898-8F2C-9322EA2B2CF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7CA314-8469-428D-AC29-8690634E100A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C16C8-2E64-4898-8F2C-9322EA2B2CF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7CA314-8469-428D-AC29-8690634E100A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C16C8-2E64-4898-8F2C-9322EA2B2CF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7CA314-8469-428D-AC29-8690634E100A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C16C8-2E64-4898-8F2C-9322EA2B2CF3}" type="slidenum">
              <a:rPr lang="hr-HR" smtClean="0"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7CA314-8469-428D-AC29-8690634E100A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C16C8-2E64-4898-8F2C-9322EA2B2CF3}" type="slidenum">
              <a:rPr lang="hr-HR" smtClean="0"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7CA314-8469-428D-AC29-8690634E100A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C16C8-2E64-4898-8F2C-9322EA2B2CF3}" type="slidenum">
              <a:rPr lang="hr-HR" smtClean="0"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7CA314-8469-428D-AC29-8690634E100A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C16C8-2E64-4898-8F2C-9322EA2B2CF3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7CA314-8469-428D-AC29-8690634E100A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C16C8-2E64-4898-8F2C-9322EA2B2CF3}" type="slidenum">
              <a:rPr lang="hr-HR" smtClean="0"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7CA314-8469-428D-AC29-8690634E100A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C16C8-2E64-4898-8F2C-9322EA2B2CF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77CA314-8469-428D-AC29-8690634E100A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C16C8-2E64-4898-8F2C-9322EA2B2CF3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77CA314-8469-428D-AC29-8690634E100A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96C16C8-2E64-4898-8F2C-9322EA2B2CF3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77CA314-8469-428D-AC29-8690634E100A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96C16C8-2E64-4898-8F2C-9322EA2B2CF3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9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Šetnja Kninom</a:t>
            </a:r>
            <a:endParaRPr lang="hr-HR" sz="9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051720" y="4797152"/>
            <a:ext cx="5616624" cy="1129680"/>
          </a:xfrm>
        </p:spPr>
        <p:txBody>
          <a:bodyPr/>
          <a:lstStyle/>
          <a:p>
            <a:r>
              <a:rPr lang="hr-HR" dirty="0" smtClean="0"/>
              <a:t>Izradila: </a:t>
            </a:r>
            <a:r>
              <a:rPr lang="hr-HR" dirty="0" err="1" smtClean="0"/>
              <a:t>Michaela</a:t>
            </a:r>
            <a:r>
              <a:rPr lang="hr-HR" dirty="0" smtClean="0"/>
              <a:t> </a:t>
            </a:r>
            <a:r>
              <a:rPr lang="hr-HR" dirty="0" err="1" smtClean="0"/>
              <a:t>Bužonja</a:t>
            </a:r>
            <a:r>
              <a:rPr lang="hr-HR" dirty="0" smtClean="0"/>
              <a:t> 6.a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5985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hr-HR" dirty="0" smtClean="0"/>
              <a:t>Knin je u Hrvatskoj.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Nalazi se u Šibensko-kninskoj županiji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U njegovoj blizini nalazi se izvor rijeke Krke koja i  protječe gradom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Najviša hrvatska planina Dinara udaljena je petnaest kilometara od Knina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Knin</a:t>
            </a:r>
            <a:endParaRPr lang="hr-HR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026" name="Picture 2" descr="http://webiny.com/client_backend/uploads/pearls/company_1/images/kni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9400" y="2875886"/>
            <a:ext cx="38900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ebiny.com/client_backend/uploads/pearls/company_1/images/kni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4231715" cy="281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02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67544" y="2060848"/>
            <a:ext cx="40386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hr-HR" dirty="0" err="1" smtClean="0"/>
              <a:t>Krčić</a:t>
            </a:r>
            <a:r>
              <a:rPr lang="hr-HR" dirty="0" smtClean="0"/>
              <a:t> je desetak km dugačka rječica koja završava svoj vodeni tok ulaskom u kninsko polje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Obrušava se 22 metara visoki slap </a:t>
            </a:r>
            <a:r>
              <a:rPr lang="hr-HR" dirty="0" err="1" smtClean="0"/>
              <a:t>Krčić</a:t>
            </a:r>
            <a:endParaRPr lang="hr-HR" dirty="0"/>
          </a:p>
        </p:txBody>
      </p:sp>
      <p:pic>
        <p:nvPicPr>
          <p:cNvPr id="2052" name="Picture 4" descr="http://plautilla.hr/wp-content/uploads/2015/01/krci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0543" y="1481138"/>
            <a:ext cx="3253913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Aharoni" pitchFamily="2" charset="-79"/>
              </a:rPr>
              <a:t>KRČIĆ</a:t>
            </a:r>
            <a:endParaRPr lang="hr-H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Aharoni" pitchFamily="2" charset="-79"/>
            </a:endParaRPr>
          </a:p>
        </p:txBody>
      </p:sp>
      <p:pic>
        <p:nvPicPr>
          <p:cNvPr id="2050" name="Picture 2" descr="http://plautilla.hr/wp-content/uploads/2015/01/krc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49280" y="2086180"/>
            <a:ext cx="2664296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84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hr-HR" dirty="0" smtClean="0"/>
              <a:t>Dinara je planina u Dinarskom gorju na granici Republike Hrvatske i Bosne i Hercegovine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Dinara dijeli Livanjsko polje Sinjskog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Čini prirodnu granicu između Bosne i Hercegovine i Hrvatske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DINARA</a:t>
            </a:r>
            <a:endParaRPr lang="hr-H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3074" name="Picture 2" descr="http://www.summitpost.org/images/original/16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92896"/>
            <a:ext cx="439010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17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hr-HR" dirty="0" smtClean="0"/>
              <a:t>Zapadno od Knina uzdiže se srednjovjekovna tvrđava podignuta sredinom 10. stoljeća 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Konačni je izgled dobila početkom 18. stoljeća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Kada je umjetnim prosjekom odijeljena  od </a:t>
            </a:r>
            <a:r>
              <a:rPr lang="hr-HR" smtClean="0"/>
              <a:t>brda </a:t>
            </a:r>
            <a:r>
              <a:rPr lang="hr-HR" smtClean="0"/>
              <a:t>Spas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TVRĐAVA</a:t>
            </a:r>
            <a:endParaRPr lang="hr-H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026" name="Picture 2" descr="http://i19.photobucket.com/albums/b176/mazohista/Knin/tvrdja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137559" cy="45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21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395536" y="1772816"/>
            <a:ext cx="40386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hr-HR" dirty="0" smtClean="0"/>
              <a:t>Trpimir</a:t>
            </a:r>
          </a:p>
          <a:p>
            <a:pPr>
              <a:buFont typeface="Wingdings" pitchFamily="2" charset="2"/>
              <a:buChar char="v"/>
            </a:pPr>
            <a:r>
              <a:rPr lang="hr-HR" dirty="0" err="1" smtClean="0"/>
              <a:t>Muncimir</a:t>
            </a:r>
            <a:endParaRPr lang="hr-HR" dirty="0" smtClean="0"/>
          </a:p>
          <a:p>
            <a:pPr>
              <a:buFont typeface="Wingdings" pitchFamily="2" charset="2"/>
              <a:buChar char="v"/>
            </a:pPr>
            <a:r>
              <a:rPr lang="hr-HR" dirty="0" err="1" smtClean="0"/>
              <a:t>Svetoslav</a:t>
            </a:r>
            <a:r>
              <a:rPr lang="hr-HR" dirty="0" smtClean="0"/>
              <a:t> </a:t>
            </a:r>
            <a:r>
              <a:rPr lang="hr-HR" dirty="0" err="1" smtClean="0"/>
              <a:t>Suronja</a:t>
            </a:r>
            <a:endParaRPr lang="hr-HR" dirty="0" smtClean="0"/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Stjepan Držislav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Dmitar Zvonimir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Petar Svačić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Lovro </a:t>
            </a:r>
            <a:r>
              <a:rPr lang="hr-HR" dirty="0" err="1" smtClean="0"/>
              <a:t>Monti</a:t>
            </a:r>
            <a:endParaRPr lang="hr-HR" dirty="0" smtClean="0"/>
          </a:p>
          <a:p>
            <a:pPr>
              <a:buFont typeface="Wingdings" pitchFamily="2" charset="2"/>
              <a:buChar char="v"/>
            </a:pP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5400" dirty="0" smtClean="0">
                <a:latin typeface="Algerian" pitchFamily="82" charset="0"/>
              </a:rPr>
              <a:t>POZNATE OSOBE KNINA</a:t>
            </a:r>
            <a:endParaRPr lang="hr-HR" sz="5400" dirty="0">
              <a:latin typeface="Algerian" pitchFamily="82" charset="0"/>
            </a:endParaRPr>
          </a:p>
        </p:txBody>
      </p:sp>
      <p:pic>
        <p:nvPicPr>
          <p:cNvPr id="2050" name="Picture 2" descr="http://www.medievalwall.com/hrvatski/wp-content/uploads/2013/04/Kip-kralja-Zvonimira-u-Kninu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6936" y="1540834"/>
            <a:ext cx="4841910" cy="329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f/f9/Hrvatski_kralj_Dmitar_Zvonimir_Knin_04082011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11789"/>
            <a:ext cx="3168352" cy="506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3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65</TotalTime>
  <Words>136</Words>
  <Application>Microsoft Office PowerPoint</Application>
  <PresentationFormat>Prikaz na zaslonu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Gomilanje</vt:lpstr>
      <vt:lpstr>Šetnja Kninom</vt:lpstr>
      <vt:lpstr>Knin</vt:lpstr>
      <vt:lpstr>KRČIĆ</vt:lpstr>
      <vt:lpstr>DINARA</vt:lpstr>
      <vt:lpstr>TVRĐAVA</vt:lpstr>
      <vt:lpstr>POZNATE OSOBE KNINA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Šetnja Kninom</dc:title>
  <dc:creator>Učenik</dc:creator>
  <cp:lastModifiedBy>Učenik</cp:lastModifiedBy>
  <cp:revision>8</cp:revision>
  <dcterms:created xsi:type="dcterms:W3CDTF">2015-05-05T12:49:29Z</dcterms:created>
  <dcterms:modified xsi:type="dcterms:W3CDTF">2015-05-12T06:35:00Z</dcterms:modified>
</cp:coreProperties>
</file>