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5565E7-7B19-452B-8D6B-E615C8E590A3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16A0D9-5B4B-413E-9BF9-10BA3B5D828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Autofit/>
          </a:bodyPr>
          <a:lstStyle/>
          <a:p>
            <a:r>
              <a:rPr lang="hr-HR" sz="1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Šetnja Kninom</a:t>
            </a:r>
            <a:endParaRPr lang="hr-HR" sz="1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/>
          <a:lstStyle/>
          <a:p>
            <a:r>
              <a:rPr lang="hr-HR" dirty="0" smtClean="0"/>
              <a:t>Izradila: Tina </a:t>
            </a:r>
            <a:r>
              <a:rPr lang="hr-HR" dirty="0" err="1" smtClean="0"/>
              <a:t>Pendeš</a:t>
            </a:r>
            <a:r>
              <a:rPr lang="hr-HR" dirty="0" smtClean="0"/>
              <a:t> Mršić</a:t>
            </a:r>
          </a:p>
          <a:p>
            <a:r>
              <a:rPr lang="hr-HR" dirty="0" smtClean="0"/>
              <a:t>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65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Knin</a:t>
            </a:r>
            <a:endParaRPr lang="hr-HR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3419856" cy="3493008"/>
          </a:xfrm>
        </p:spPr>
        <p:txBody>
          <a:bodyPr>
            <a:noAutofit/>
          </a:bodyPr>
          <a:lstStyle/>
          <a:p>
            <a:r>
              <a:rPr lang="hr-HR" sz="2800" dirty="0" smtClean="0"/>
              <a:t>Knin je grad u Hrvatskoj</a:t>
            </a:r>
          </a:p>
          <a:p>
            <a:r>
              <a:rPr lang="hr-HR" sz="2800" dirty="0" smtClean="0"/>
              <a:t>Nalazi se u Šibensko – kninskoj županiji</a:t>
            </a:r>
          </a:p>
          <a:p>
            <a:r>
              <a:rPr lang="hr-HR" sz="2800" dirty="0" smtClean="0"/>
              <a:t>U Kninu se nalazi tvrđava, rijeka Krka,planina Dinara…</a:t>
            </a:r>
          </a:p>
          <a:p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1026" name="Picture 2" descr="http://img153.imageshack.us/img153/2161/24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49" y="242088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9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Dinara</a:t>
            </a:r>
            <a:endParaRPr lang="hr-HR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2447319"/>
            <a:ext cx="3419856" cy="3493008"/>
          </a:xfrm>
        </p:spPr>
        <p:txBody>
          <a:bodyPr>
            <a:noAutofit/>
          </a:bodyPr>
          <a:lstStyle/>
          <a:p>
            <a:r>
              <a:rPr lang="hr-HR" dirty="0" smtClean="0"/>
              <a:t>Najviša planina u Hrvatskoj</a:t>
            </a:r>
          </a:p>
          <a:p>
            <a:r>
              <a:rPr lang="hr-HR" dirty="0" smtClean="0"/>
              <a:t>Udaljena petnaest kilometara od Knina</a:t>
            </a:r>
          </a:p>
          <a:p>
            <a:r>
              <a:rPr lang="hr-HR" dirty="0" smtClean="0"/>
              <a:t>Čini prirodnu granicu između Republike Hrvatske i Bosne i Hercegovine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2050" name="Picture 2" descr="http://www.hps.hr/files/data/69/din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38" y="2447319"/>
            <a:ext cx="3681324" cy="27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9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5613" y="764704"/>
            <a:ext cx="7024744" cy="1143000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Tvrđava</a:t>
            </a:r>
            <a:endParaRPr lang="hr-HR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3384376" cy="4392488"/>
          </a:xfrm>
        </p:spPr>
        <p:txBody>
          <a:bodyPr>
            <a:noAutofit/>
          </a:bodyPr>
          <a:lstStyle/>
          <a:p>
            <a:r>
              <a:rPr lang="hr-HR" sz="2200" dirty="0" smtClean="0"/>
              <a:t>Kninska tvrđava je jedna od najvećih fortifikacijskih građevina u Dalmaciji</a:t>
            </a:r>
          </a:p>
          <a:p>
            <a:r>
              <a:rPr lang="hr-HR" sz="2200" dirty="0" smtClean="0"/>
              <a:t>U tvrđavi je smješten Muzej Hrvatskih starina</a:t>
            </a:r>
          </a:p>
          <a:p>
            <a:r>
              <a:rPr lang="hr-HR" sz="2200" dirty="0" smtClean="0"/>
              <a:t>Danas tvrđava spada među najveće kulturno – povijesne spomenike u Hrvatskoj</a:t>
            </a:r>
            <a:endParaRPr lang="hr-HR" sz="2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3074" name="Picture 2" descr="http://www.znet.hr/wp-content/uploads/kninska-tvr%C4%91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458081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Krčić</a:t>
            </a:r>
            <a:endParaRPr lang="hr-HR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07975" y="2060848"/>
            <a:ext cx="4038600" cy="45259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Slap </a:t>
            </a:r>
            <a:r>
              <a:rPr lang="hr-HR" sz="3200" dirty="0" err="1" smtClean="0"/>
              <a:t>Krčić</a:t>
            </a:r>
            <a:r>
              <a:rPr lang="hr-HR" sz="3200" dirty="0" smtClean="0"/>
              <a:t>  je 22 metra visok vodopad</a:t>
            </a:r>
          </a:p>
          <a:p>
            <a:r>
              <a:rPr lang="hr-HR" sz="3200" dirty="0" smtClean="0"/>
              <a:t>Nazivaju ga još ‘’ Veliki buk’’</a:t>
            </a:r>
          </a:p>
          <a:p>
            <a:r>
              <a:rPr lang="hr-HR" sz="3200" dirty="0" smtClean="0"/>
              <a:t>Nalazi se neposredno uz grad Knin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AutoShape 2" descr="data:image/jpeg;base64,/9j/4AAQSkZJRgABAQAAAQABAAD/2wCEAAkGBxQSEhUUEhQVFRQUFBgXGBQVFBQUFRcYFRYaFhQUFBcYHCggGBolHBUXITEhJSksLi4uFx8zODMsNygtLisBCgoKDg0OGhAQGiwkHyQsLCwsLCwsLCwsLCwsLCwsLCwsLCwsLCwsLCwsLCwsLCwsLCwsLCwsLCwsLCwsLCwsLP/AABEIAMQBAQMBIgACEQEDEQH/xAAcAAABBQEBAQAAAAAAAAAAAAADAAECBAUGBwj/xAA9EAABAwIEAwYFAwIGAQUBAAABAAIRAyEEEjFBBVFhInGBkaHwBhOxwdEyUuFC8RQVI2JykjNTg5Oy0gf/xAAYAQEBAQEBAAAAAAAAAAAAAAABAAIDBP/EACMRAQEAAgICAgIDAQAAAAAAAAABAhESMSFBAxNRYQRScRT/2gAMAwEAAhEDEQA/AO7hKE6kva8yKSlCUKRoShShKFBGEoU4ShKRhPCeFIBSQhKFOEgFIMhKEQhRLUg0JoUwE5CkhCeFKEoUkYTEIkJQpBQlCnCPTwbiJiyrlJ2pLelSJV7DcNcf1WvuFo4bAtZc3OysuNl5s/n/AKu2Px/lQrcLZMzHQItDCtb2hqRr9kHEu2mHP32BGgU6lcNZEgkCFx55V01IhxAU3MLakEHYj6Lj8ZwekxriHuM6BvZIHIHYzF+iFxTHvNR5aQWiQL6Hu/jzT0MUalPMILo0jdUwl7XOzpzXEngmWHKRYS61zb1C4f4gx1QOyPblIFzAvI2O3h6rqcXVMukEXJi43iOYnrESquKxLKrRRylzZAJJ21DucyCn68d7XOvPXVb6wk2pOitcWwTadVzWnMAR2gLaX56ILC0COazpGju8klK3I+YSV4Wn0sFIKIKkF7XnOnSTgKRoTp4ShSIBKE4ThKNCcKUJQpGhKFIJ4UkITQiQo5UhCE8KUJQpIwkApQlCkaEoRGMkwNStPD4QNF7k+QWM/kmLWONqlRwdg52h0HNXQ6wAU67pMclNrV5M87l27Y4yCOPog1XwCpkrLx2JAOqw0zq+NIq9I31WXj8eZN9UDE4jPXJnQadBz9FQxtWT6LeMFZOCxpbXeCJa+HbWOi3OGVQ4kARLZjYXuB73XKPxQNW0FswSBcEde/b6Lo+AUiwgEiRJI3h0kArcZrC45hnnE5RqQ0gfuEwR6H1VT4vdRw7A1rYrObbLaAD+p2vVd5iqbCQ4gFzZgnbuXknxhUz4hxmTuduYj1Tl4inll0arKgy1JLyQGnSZsATPONljVCQrmDcW1GnWHDUEzfpfyT8VwuSq4Q4CZAPI3F9+9c22dnSRPlpKT6fCcLA4B8StxL3MDchDZEmZ/d9Vvr1TKWbjhZpIKShKkCtBNOFGUEY+lk+Z8xuQuyh5cA0nNlgHvRtLEJQpJ4SDBSTQnCkUJ4SUgpIwmhTTEKSJCaFNNCQjCUJ1OmySi3XkybWuH0ryrr3JUmw1BxTwB3rxZZcrt6JNRBzwLlSbiJWTiqkHogU8SRaVaW2viMRGi53idfUmY6XVmvi91zHHsZLYuJKtFls4mBWIkG36tz4eSNXq3A5iZHRcrh3u+dzE2sPRdI9nzC0/TRagqtwXAkvc9250OljbxFl0GCpgFxG5+ig2mGtgclNhy05Jvqtxig8WxgYxx3iBOk7fReVY7ES7t3h14sT4810fxFxEkho11O99vuuR4h+szr71Wcq1jDYzBlkPa7M06OiHA6gEbeCnxhphpIiJFgQIm2vd6q9wR4eHU3agEt3vG3jdZnEnkuvOggE6CIA8kFnX9ykrfyh7ISQnbNBpuDmSCDqNvFdHwr4peHs+cSWAFro1OuUxudAsN7f7Jq9KNBr4rPKzpWO3HxSyKZA/UYeNx/x581lY34gfiHZKbhTYCRa7nRLmxboPHnMLlTI15pi4mIsZ15RdGXy50TGNnHcVqNGWnVqSJsRrAgnaDrfvWPUpvrOyNLWtsS3M5rS4CC4N5zPnO6avi3hwqEkkbyNNptz5q5S47YAN2BjNNxOaZ77HpquNt7dJpoYbj+Jw9O1X5hJJIc1rhcAEgi9iAO89Uan8a4phOcMdEyC2IvmJMEEQLfzdUuE4hjWA6OLpgnMASS24N47LTuqfFcQ57nODCwkgB5YIsJGYt3P4T9mX5VwxdbQ//ojDlzUSCdSHgiOYt3WRm/HjJINE9IqATra4jlvzXAYOiKjnNEFzh2SQYaYkt6+PIJ8VhQzL2gJiSSSAe43DVr7/AJPyz9cens+LKW7Kg0n9BgkT+5W6fxJhzq8stPaa4DzAI9V5Yx9anZwIAM/ub1k7TAtrYJ6/EHOIyuA5sdpck2OvsJn8nOdq/Hg9jw+Lp1P0PY//AIua76FHXhk5CHaERdt4kaW031WvgPiWswQHvMGLOdF9o5rpP5X5jH1ft61CS87wnxdWdYvg8yAW2gySRzEeKsj4pql0/MbA/pDGwd9b7A3BXT/rw/a+i3qx3RVnhjwSYvbXxXmvEviLEOAAeO0RADW38V6dwvCZKbRvFzuSjL55nNQ/VcPNXSs7i9aICvOMLH43UsB4rnOzWdVqoD3qFVyC566MhY7EwFx+KxJfUB1vptZb3Fqhi26w6mBygkG/LvQ0D8gCqI07hyW9gqenRY/DqLnuk6N1K3cOIJ6pgo9RpJAChxE9gouHdMlUuOf+N3UR5rbLgOIGatwNZnp/aFi489qVpVwXPcfXaACJ9FjY86bXXKukNhMWWPa8atMxz6FaPxC0VA2qyDs7KCCDtmHndYrVoYavA/46iAQ4ToQdd9eioqFnPJJbf+cUv/Tpf/FT/wDwknX7Z26LvThwNiP7p3ahHcGyZA1OmvQxMLNbkCzNlstBE3t705rVqcOw1Smwty0zF4kQRdx66aqhTa1/TuH2UKmFdo2/WfruuOWO2pl+tliuBVG3YWvaQDmE6QDc/wBJg78lkYii5hu2CfdoW3h69SmwgbkXgyI26D+VtBrK7JAaSf1Cwnv8R5FZ/wBPGXpwd2wdL5hEgg2goz6nzGhpcezMG3jP25XW/V4O2ZBIjYwWzqW+oVPE8NAuLDkJI89vFHFnjYrOwzqYbUzNyT2YJzH9wdy7+7vVh7HyWw0fMgtdZxcBcDUTbY80qdUtbqHNBBy6wf8AcEY8TBJGXLbskajqOttkGUJuMe15a6SNCCO0YgflZxpMNsrrmxPf2pgaaeS2+KYmWtAIO8gGTA1ki08lSGINOXtB7Y/qAAE6QPA370Gs8ty2EG3PYjZNHIxpY3HP6j0VptNmhESCbyIdplH+3UpOpucGiQY7MNvGpEDumymdI0KE3/UbzNwOo6q8/BQ3MJytjWwvtEXF+f1WlwfAU/lkl4cXyzskw1wcM1rzAGu0jQEo7KbndnKDqMrmZgRIMZYIKxd9O+GOMm6ofD1Evr07WY9pOoHZIPdpBXs2HdIXKcF4GWuFR8DcDKG+JAXWUWw1en45qOXyWW+AcRUEwsDHV5JVnidf/UMbD1WVVN13xjjaBVQCjPKHC0GdxCjIWAHf6nf7C3uKYjKLarJ4bhs7iTzuVmmNHB05a20DWPujV5A7PijU2wkGzHetQVYw1OG3Wbxp2ZpjZamJOVq5TidYAkZpJ/pm6aI5fEn5eZv+0l29zI8hr4rncQZPiuk4ozMLEEkQ6J0bBJvrYLmqptbefsuddIpvDv6dUsLWJd2h3j8ojFNjdxad0Fa+U3mkgZPcp1bD0yhhjqoV2kXHILRfTI7kAuuqT2bdqlGlvoe/VJjyTvK1A+3Toq9R5P8APuyzfJ0u4CtTAyuMkmbi3L7K3UwwaQ6mIMjS58za19bLFbQcdLn3qtDBB7BDnSJ05dVm4tbPisUwGSJJBDhFrm4tpoNEKhxNgJmn2SIEGSOcFExtAkzAIJ5XHNBGAnb8K+vY51QfhqQdLJFx+mxgT5/zCpPwjHG8tIMgj9PlK6BnDD070v8ALGi5GaNpMFFxUrljRqCRE3gZbyOg1WjSw1YNylrQCZBfq09CRaYW3RlwIgU2Abf1EmxgEWEX1lAxOBY4D5YcBuXE3jUmSddbLne9NTGa2y6rKTHO/W9zt8zWs2cYBGlt1pcG4U2o2p2YYAMz5dvctGSJ8CNuaCeHAuILWuJ37V76RsLRbmuuwlLMwMyhgmSG6EouNvTU1O2bwXgjWtIaXZGzGYzlGpgbDp13XScOwYIlo3iQJMba779FPD0bBgsDr3LSqVW025WgDaJjWxK6THTFy2OKYBHhfVTqOgIOGqWlA4hiIFl0jm5+s/tHvKC9yJWMyVVe5dnNFxTnRBLpRX6KTC4lz92TcIsP+U+pVfj1eNFocKbDAT3oK88aDkJPjopYfXuQ2um53urFBgAJWwo8YxoY09y4SmHPeXbkkiFtfE1UutsbdLez5LDw1YteY/pEfYrF7ak8Kwc4NqO/a2O4EgO7rBc60beP5XVcWinTqbGpEDcwQXGOUlcu6kQY5ays1qKxMFTY6bf3UqzJtGh/UJnuN48ghtpFu/vvQT5+qShPX6/lJSevMqTupBoVfVFaFrQHaxWGYWdVDDq5nVILSFEDQKTWKLCdyiNctcRtLIpAKGdMXqQhKhVYCOSiXKJcsVqGNKbeqKykIgSSB4RtJlDbUR3V50ECLrnlG5U8Bh+1m0haJqxogYMjKpNcOSdeGbfLVwTyL9EDF1iXiLgWB0ueUIbcRA7lVFTtT1VxW20MRAVDFV5QjUQ6hXSRi0GoVUquVt7VWc1bZRLFHEGymHShYh9kJzPFWS4DuW7Rp9kNHJZL6Oap46rVc7KITEmBJyhExzsrIHL+yhgKV5S4kznYbnaBslOW46Yju77k3WFwoDPLpgk+JOi2PiDFgNLYBed7dkAbeSo8FoyMzjDWukk+BEDv+q5+2/St8QMM5o7LBlE/um/eAsBjufv3dW+M8VNepIEMbZo59Xd/os51SI8vfvZZrUg9SJn099yr1TJ+wU3vtz/iShPbY/VDRW6+SSreJ9fykpl6jh3kq9Tcs2g+e4zHhYnwVym8CN9O88vBdWGi0meiOHKpTcjtKRRw5TBQAVMFSFSUJUoQUlAp2hTAWbDsABGosup5ERjEcTyHpOgKYKHTYUUNWpNMWncbJU2pKQTobPKYlMSoOckJEoNUp8yHUKUg081UxZVgFVMU7ZCVcCYzE6dVl/4xzqua0XgbRNj0Vri1f5dIAauMR038Pym+H8P8wyRYIadDhTDZNrSuH+K/iBxcWtMNFu87n3yXV8YxXy6T+gt1mw+rV5Njasm95VldHGLjsQXNMmTIvv8A2ur+LxIZhoB/UPU7RzusSlWAEWnreTP8EQpcQrZiGtHZ2G07X7iP40HPbppUaoPHv0TZrnp9inc5BIC0D37+6jcjpp4A3Uw9TY0D7g+oKKlb5fckr2Xv8kkcjpu0+MNIykgybmL6nsj62WxgcQCAZg5R/wArwQuMwVFrTMmIkwLjcHu6yNV0mCxZLdg4CzudzAgaSN+u67SuWnSUndI92VppWdSeYGg6TMeNpVtrlplYDlMOVYPUg9SWQUQOVRtYcx5orXqSy0ozFVY5HpuUBwiMCCCiNKQMCpAoYKkCpJkpSoEpSoJFRISTqSBCG4Iryh5lIFwVSoLq48qtUUWJxWjncOn3hdBwrBilSA31MDzVbD4YF4JGi0cZVyt8FaW3GfHNaYAPP31v9TzXCVKfORyP5Wx8WcTeaxYLMB8XCAZk9SVkMa7dxIdtJ0uL+Md11xzvl2whqNzERpvcxc/UeinUpjMCDob9wj34JpLbNvE3uP0x9h6IdapIHcffmuVttdfEgTqRzA7dYnqq9WptyRvnwL6c/S6jVbfl0nvbI8wtS32zT0dp0PuFN74vuSAY3Pcg5CQ3xGvM79PwiFgIbJOgOm45eH0VVpK37vQpIfy2e5SVtNbAhkXuReI3FhfTnpfRabDOSMk5u07KAYg626LmKeJFgBfxtbT0V+jUzc+4GNdZO5XVydIK4zWINtcgI8YVxmIIab3vo8zrbslc5TxGU2sY01tPNWhjgbHffugp2G3Vx5aJk7Wc2dTe7VF/F8tyWkf7S4HyI+6zqlVpAyuIMi2wvrdAxrxEEtJPSHKLTp4wOBIzG7tWg/1FTZiAG/0Ds7se06fuGpWdw4/6YiY7WveVeNYhhA/aR6QpNDB1iQI7Vh+nEGdN2usCrOGxT8sn529wxj22JHKVQpYpkAOY0wAJLRPmrXDuINbTAIjX1cSEirH+aEOjPbLMuoukGbCAR5qb+LwJ+dT00NGoJ6TnVHE40OrNLXlg+WRIAOrhaDPsIrsQYMV5sbZG8tFbGm/w7EF9NjjEuaCY0uJsrcrD4XigKbGyLNA16LTZXBWozVjMlmQDUTGokLQcmfVDQS4gAAkkmAALkk7BVRiRzCrcWrD5Fa4/8VTeP6CpNCrVDRLiAOZIA8ygf4uns9n/AHb+Vz+C43UcadKr/hoqYf5kh73CBkaWPBGpD/QrjOEcSbSxBaKdF2epiGD/AFKbQPmVaUEgsdlaPl2kXBJ2vnbUxeiY/jVGk4Ne4yRIytc/n+wE7KuzjuHNy9zQNS+jXYL6XcwBed8NfTfWYKrmx/iqjXNySz5baUNMRcEjTxgLc4piKbxVbkwcU61BoPyMtRzXupOMXMCHlp6Aq5Hi9Hw4bAIvIlZXxJiCGGPHTTmpVeIMa05TYdQvO/iTirqpIkxte3WPeycrqDGeVDi2M+YQBoCSTGpO8dFUfXAEAz9NOqrPeYjkh0z75Lz2beiXS1Uqjl0PdFkZrbA9fsP4VVjZt32Ug4i3d+Vmw7PUiY3sPCBb3zQKp57DT1+/qi5QZv49909WlmE7xHjue7T0T0EM4tGg5+pTF2vTS825DzCixpABve/ddTqNAEnWdPQ2SN1H5Y5+qdPlH7h6/hJSEw8D3Gv2U2Vz4z/9f7KVXLkEbzeSTz0Ol7c7qTMrSCDBn8GR018ltzTqtcDmI2vtzj6KqcQZvqLeSNj69yQeyZt6WO2nd3b5D6vmqqNg1MzH5tYI9Eeg2W04/bt3Bc9/iOq6L4erPkf6VQtsJkgAHUySAfD1RaZGphqwaADIjfbx5K+HxaFYdQab/pI3LiT4+qjQpQI1j8/i3giZba46QzdE5b0R2tHJT96Qra0rAH+LKWU7j1COXcwoNI6+v3VtaPSomJ29FYYHD+o+B/CZjrc+hFvAkJNPePEH7p2NCFz/AN7v+zj6Ji47yfE/z9EmxrBHkJRB1I+v3VtaCBjb30uECs/MCBTe6QRMMAuDa7lZknn6XTF3Mx3a+aLTIxKODFN0tohrgwzdjSeZsDNx6qizg8Fr20wTnMTVcZJJmxEC/nK18dWBzZSQR2CeWaA0kmwvaVWoOLqYyi8EADnnBAN+RnoBPNc7bG5IzDwwsdnFFuaZBsde9wRDhn5iSymHfquGyYuCO10U62ZpMkggSZ0h15HQyPqqbsQdASbDUny6AI3TxjVOHxEEh7R/7hbHkDGnJZeOpvuatSm7uql58sglVn4wkgTe1p75J9ECpWAvqc255afVM2LoOrRvMW8Z+qg7Dx08x5J3Ykn3vsq9V5mfRbZFIg9fBMTPvxQy76n39UmuUlgAQffh9VF1QzryvtdDDpkT76qTHdJnnujR2K5wNpN/ZQHXOpsT5WU5/H5j3ugEkEH+0QmC0T5Y5fROq0dR5OSSgGuNrolOoZ59DpyhW6HCKrtGwDzPsrYwfAmj9bp7mn1JFjKrYxpzxpuIkzCt4bhZfEh19JBXTtwVMC0GOQaYtsSIR2taBIHjr5DT0Rya4gcP4UymJgDqQ3wgytLPAsCepsPzCE2mRc+phWKb2REeUgddEST2fPpKm3QmT/1jwARs42BHeUIwdPPf0Ttpjmft5JSRPsBNrtKJlad79ziq1R4BiPG/3uEIaAOngSpi+5VYVp28yPwiQde19PwrorMb3/7R9gpBx8uv5VLONrnSYIjzifCVba2Rd0307R+sK2hRU5xHh+E7iIn+3RDpNJMQYjUSD9Sk4bA25WMb+OqtrSRE6keRH91RxYJaSTESQZ06dxEo9VzWtL3HK0auJAAnSTz9SsevivmuLWZmjLeQBVIO4YbhttTc3sNzaBqYjM4BsEHWbAwCWtvpG+3klhcTkcZgAOyub4wCATFuQ2GukTr4YNY05gLlpnS0jtEcwBp+50Ln8dU7RIsDNgXEdZMmeeqz2dtfi+JHzMrTIsCek5gLa/yst15EmRp3ACAFSc1x3IBBM3iyg6q/U7edjt0WuI5NEYaIuDa3MA3+58kOvh4E2I3g39dUIVzY9elgR17yhFznfqsDE/RMV0YkExGqlWiOpN+kaoPy766bRqPHb8IjuR38NY/CaFZ06EdykWxrrPeiVWC8bH34KDRB5jf36JGiFjOth/H38kR2gjn3R7shE3jr7BUqbptz279PqR4lSOHAaXsT3bfT6oxb2QL32tpP8lAoHMSIECQJ5Wgen1RY1/PVFMB/w4/3eqSf5vX1CSt0OnfXcCb6T6QEfUXv/CSSzW4jWxJbkgDtOgyJ8lbo4hxi/kkkta8D2I6oYlJjrD3snSQgKWJLhJi5NhYKYqad6SSaZEqxIGp87IrnQ0HXS0mPRJJZnmrLxPCtTxzp2t05z+FCpjXF8GNufPvSSXTUct1pUaYkdxvvslVblO51Nykkufp0Ph3ZhJ32Gilnu8bNYXDwEweiSSix+CvOJYKtUyZOVv8AQyDHYboD1MnqtwMEAm8t0OidJFDi+IYxxMmCQ4x2W2sDa3SJ1hAZTDpcbztt4JJLUZCcLdxsNhOyaowZZ6wkkozpVzm3d+T9kSuSIudJ8UySfa9BMu4SoUjOvuEkkhPn3fj8oT9fP0cQkkpE11vA/RKmfp9kklBImDb3MT9VOobHqkkr2fSv8vqUkkkh/9k="/>
          <p:cNvSpPr>
            <a:spLocks noChangeAspect="1" noChangeArrowheads="1"/>
          </p:cNvSpPr>
          <p:nvPr/>
        </p:nvSpPr>
        <p:spPr bwMode="auto">
          <a:xfrm>
            <a:off x="155575" y="-8905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data:image/jpeg;base64,/9j/4AAQSkZJRgABAQAAAQABAAD/2wCEAAkGBxQSEhUUEhQVFRQUFBgXGBQVFBQUFRcYFRYaFhQUFBcYHCggGBolHBUXITEhJSksLi4uFx8zODMsNygtLisBCgoKDg0OGhAQGiwkHyQsLCwsLCwsLCwsLCwsLCwsLCwsLCwsLCwsLCwsLCwsLCwsLCwsLCwsLCwsLCwsLCwsLP/AABEIAMQBAQMBIgACEQEDEQH/xAAcAAABBQEBAQAAAAAAAAAAAAADAAECBAUGBwj/xAA9EAABAwIEAwYFAwIGAQUBAAABAAIRAyEEEjFBBVFhInGBkaHwBhOxwdEyUuFC8RQVI2JykjNTg5Oy0gf/xAAYAQEBAQEBAAAAAAAAAAAAAAABAAIDBP/EACMRAQEAAgICAgIDAQAAAAAAAAABAhESMSFBAxNRYQRScRT/2gAMAwEAAhEDEQA/AO7hKE6kva8yKSlCUKRoShShKFBGEoU4ShKRhPCeFIBSQhKFOEgFIMhKEQhRLUg0JoUwE5CkhCeFKEoUkYTEIkJQpBQlCnCPTwbiJiyrlJ2pLelSJV7DcNcf1WvuFo4bAtZc3OysuNl5s/n/AKu2Px/lQrcLZMzHQItDCtb2hqRr9kHEu2mHP32BGgU6lcNZEgkCFx55V01IhxAU3MLakEHYj6Lj8ZwekxriHuM6BvZIHIHYzF+iFxTHvNR5aQWiQL6Hu/jzT0MUalPMILo0jdUwl7XOzpzXEngmWHKRYS61zb1C4f4gx1QOyPblIFzAvI2O3h6rqcXVMukEXJi43iOYnrESquKxLKrRRylzZAJJ21DucyCn68d7XOvPXVb6wk2pOitcWwTadVzWnMAR2gLaX56ILC0COazpGju8klK3I+YSV4Wn0sFIKIKkF7XnOnSTgKRoTp4ShSIBKE4ThKNCcKUJQpGhKFIJ4UkITQiQo5UhCE8KUJQpIwkApQlCkaEoRGMkwNStPD4QNF7k+QWM/kmLWONqlRwdg52h0HNXQ6wAU67pMclNrV5M87l27Y4yCOPog1XwCpkrLx2JAOqw0zq+NIq9I31WXj8eZN9UDE4jPXJnQadBz9FQxtWT6LeMFZOCxpbXeCJa+HbWOi3OGVQ4kARLZjYXuB73XKPxQNW0FswSBcEde/b6Lo+AUiwgEiRJI3h0kArcZrC45hnnE5RqQ0gfuEwR6H1VT4vdRw7A1rYrObbLaAD+p2vVd5iqbCQ4gFzZgnbuXknxhUz4hxmTuduYj1Tl4inll0arKgy1JLyQGnSZsATPONljVCQrmDcW1GnWHDUEzfpfyT8VwuSq4Q4CZAPI3F9+9c22dnSRPlpKT6fCcLA4B8StxL3MDchDZEmZ/d9Vvr1TKWbjhZpIKShKkCtBNOFGUEY+lk+Z8xuQuyh5cA0nNlgHvRtLEJQpJ4SDBSTQnCkUJ4SUgpIwmhTTEKSJCaFNNCQjCUJ1OmySi3XkybWuH0ryrr3JUmw1BxTwB3rxZZcrt6JNRBzwLlSbiJWTiqkHogU8SRaVaW2viMRGi53idfUmY6XVmvi91zHHsZLYuJKtFls4mBWIkG36tz4eSNXq3A5iZHRcrh3u+dzE2sPRdI9nzC0/TRagqtwXAkvc9250OljbxFl0GCpgFxG5+ig2mGtgclNhy05Jvqtxig8WxgYxx3iBOk7fReVY7ES7t3h14sT4810fxFxEkho11O99vuuR4h+szr71Wcq1jDYzBlkPa7M06OiHA6gEbeCnxhphpIiJFgQIm2vd6q9wR4eHU3agEt3vG3jdZnEnkuvOggE6CIA8kFnX9ykrfyh7ISQnbNBpuDmSCDqNvFdHwr4peHs+cSWAFro1OuUxudAsN7f7Jq9KNBr4rPKzpWO3HxSyKZA/UYeNx/x581lY34gfiHZKbhTYCRa7nRLmxboPHnMLlTI15pi4mIsZ15RdGXy50TGNnHcVqNGWnVqSJsRrAgnaDrfvWPUpvrOyNLWtsS3M5rS4CC4N5zPnO6avi3hwqEkkbyNNptz5q5S47YAN2BjNNxOaZ77HpquNt7dJpoYbj+Jw9O1X5hJJIc1rhcAEgi9iAO89Uan8a4phOcMdEyC2IvmJMEEQLfzdUuE4hjWA6OLpgnMASS24N47LTuqfFcQ57nODCwkgB5YIsJGYt3P4T9mX5VwxdbQ//ojDlzUSCdSHgiOYt3WRm/HjJINE9IqATra4jlvzXAYOiKjnNEFzh2SQYaYkt6+PIJ8VhQzL2gJiSSSAe43DVr7/AJPyz9cens+LKW7Kg0n9BgkT+5W6fxJhzq8stPaa4DzAI9V5Yx9anZwIAM/ub1k7TAtrYJ6/EHOIyuA5sdpck2OvsJn8nOdq/Hg9jw+Lp1P0PY//AIua76FHXhk5CHaERdt4kaW031WvgPiWswQHvMGLOdF9o5rpP5X5jH1ft61CS87wnxdWdYvg8yAW2gySRzEeKsj4pql0/MbA/pDGwd9b7A3BXT/rw/a+i3qx3RVnhjwSYvbXxXmvEviLEOAAeO0RADW38V6dwvCZKbRvFzuSjL55nNQ/VcPNXSs7i9aICvOMLH43UsB4rnOzWdVqoD3qFVyC566MhY7EwFx+KxJfUB1vptZb3Fqhi26w6mBygkG/LvQ0D8gCqI07hyW9gqenRY/DqLnuk6N1K3cOIJ6pgo9RpJAChxE9gouHdMlUuOf+N3UR5rbLgOIGatwNZnp/aFi489qVpVwXPcfXaACJ9FjY86bXXKukNhMWWPa8atMxz6FaPxC0VA2qyDs7KCCDtmHndYrVoYavA/46iAQ4ToQdd9eioqFnPJJbf+cUv/Tpf/FT/wDwknX7Z26LvThwNiP7p3ahHcGyZA1OmvQxMLNbkCzNlstBE3t705rVqcOw1Smwty0zF4kQRdx66aqhTa1/TuH2UKmFdo2/WfruuOWO2pl+tliuBVG3YWvaQDmE6QDc/wBJg78lkYii5hu2CfdoW3h69SmwgbkXgyI26D+VtBrK7JAaSf1Cwnv8R5FZ/wBPGXpwd2wdL5hEgg2goz6nzGhpcezMG3jP25XW/V4O2ZBIjYwWzqW+oVPE8NAuLDkJI89vFHFnjYrOwzqYbUzNyT2YJzH9wdy7+7vVh7HyWw0fMgtdZxcBcDUTbY80qdUtbqHNBBy6wf8AcEY8TBJGXLbskajqOttkGUJuMe15a6SNCCO0YgflZxpMNsrrmxPf2pgaaeS2+KYmWtAIO8gGTA1ki08lSGINOXtB7Y/qAAE6QPA370Gs8ty2EG3PYjZNHIxpY3HP6j0VptNmhESCbyIdplH+3UpOpucGiQY7MNvGpEDumymdI0KE3/UbzNwOo6q8/BQ3MJytjWwvtEXF+f1WlwfAU/lkl4cXyzskw1wcM1rzAGu0jQEo7KbndnKDqMrmZgRIMZYIKxd9O+GOMm6ofD1Evr07WY9pOoHZIPdpBXs2HdIXKcF4GWuFR8DcDKG+JAXWUWw1en45qOXyWW+AcRUEwsDHV5JVnidf/UMbD1WVVN13xjjaBVQCjPKHC0GdxCjIWAHf6nf7C3uKYjKLarJ4bhs7iTzuVmmNHB05a20DWPujV5A7PijU2wkGzHetQVYw1OG3Wbxp2ZpjZamJOVq5TidYAkZpJ/pm6aI5fEn5eZv+0l29zI8hr4rncQZPiuk4ozMLEEkQ6J0bBJvrYLmqptbefsuddIpvDv6dUsLWJd2h3j8ojFNjdxad0Fa+U3mkgZPcp1bD0yhhjqoV2kXHILRfTI7kAuuqT2bdqlGlvoe/VJjyTvK1A+3Toq9R5P8APuyzfJ0u4CtTAyuMkmbi3L7K3UwwaQ6mIMjS58za19bLFbQcdLn3qtDBB7BDnSJ05dVm4tbPisUwGSJJBDhFrm4tpoNEKhxNgJmn2SIEGSOcFExtAkzAIJ5XHNBGAnb8K+vY51QfhqQdLJFx+mxgT5/zCpPwjHG8tIMgj9PlK6BnDD070v8ALGi5GaNpMFFxUrljRqCRE3gZbyOg1WjSw1YNylrQCZBfq09CRaYW3RlwIgU2Abf1EmxgEWEX1lAxOBY4D5YcBuXE3jUmSddbLne9NTGa2y6rKTHO/W9zt8zWs2cYBGlt1pcG4U2o2p2YYAMz5dvctGSJ8CNuaCeHAuILWuJ37V76RsLRbmuuwlLMwMyhgmSG6EouNvTU1O2bwXgjWtIaXZGzGYzlGpgbDp13XScOwYIlo3iQJMba779FPD0bBgsDr3LSqVW025WgDaJjWxK6THTFy2OKYBHhfVTqOgIOGqWlA4hiIFl0jm5+s/tHvKC9yJWMyVVe5dnNFxTnRBLpRX6KTC4lz92TcIsP+U+pVfj1eNFocKbDAT3oK88aDkJPjopYfXuQ2um53urFBgAJWwo8YxoY09y4SmHPeXbkkiFtfE1UutsbdLez5LDw1YteY/pEfYrF7ak8Kwc4NqO/a2O4EgO7rBc60beP5XVcWinTqbGpEDcwQXGOUlcu6kQY5ays1qKxMFTY6bf3UqzJtGh/UJnuN48ghtpFu/vvQT5+qShPX6/lJSevMqTupBoVfVFaFrQHaxWGYWdVDDq5nVILSFEDQKTWKLCdyiNctcRtLIpAKGdMXqQhKhVYCOSiXKJcsVqGNKbeqKykIgSSB4RtJlDbUR3V50ECLrnlG5U8Bh+1m0haJqxogYMjKpNcOSdeGbfLVwTyL9EDF1iXiLgWB0ueUIbcRA7lVFTtT1VxW20MRAVDFV5QjUQ6hXSRi0GoVUquVt7VWc1bZRLFHEGymHShYh9kJzPFWS4DuW7Rp9kNHJZL6Oap46rVc7KITEmBJyhExzsrIHL+yhgKV5S4kznYbnaBslOW46Yju77k3WFwoDPLpgk+JOi2PiDFgNLYBed7dkAbeSo8FoyMzjDWukk+BEDv+q5+2/St8QMM5o7LBlE/um/eAsBjufv3dW+M8VNepIEMbZo59Xd/os51SI8vfvZZrUg9SJn099yr1TJ+wU3vtz/iShPbY/VDRW6+SSreJ9fykpl6jh3kq9Tcs2g+e4zHhYnwVym8CN9O88vBdWGi0meiOHKpTcjtKRRw5TBQAVMFSFSUJUoQUlAp2hTAWbDsABGosup5ERjEcTyHpOgKYKHTYUUNWpNMWncbJU2pKQTobPKYlMSoOckJEoNUp8yHUKUg081UxZVgFVMU7ZCVcCYzE6dVl/4xzqua0XgbRNj0Vri1f5dIAauMR038Pym+H8P8wyRYIadDhTDZNrSuH+K/iBxcWtMNFu87n3yXV8YxXy6T+gt1mw+rV5Njasm95VldHGLjsQXNMmTIvv8A2ur+LxIZhoB/UPU7RzusSlWAEWnreTP8EQpcQrZiGtHZ2G07X7iP40HPbppUaoPHv0TZrnp9inc5BIC0D37+6jcjpp4A3Uw9TY0D7g+oKKlb5fckr2Xv8kkcjpu0+MNIykgybmL6nsj62WxgcQCAZg5R/wArwQuMwVFrTMmIkwLjcHu6yNV0mCxZLdg4CzudzAgaSN+u67SuWnSUndI92VppWdSeYGg6TMeNpVtrlplYDlMOVYPUg9SWQUQOVRtYcx5orXqSy0ozFVY5HpuUBwiMCCCiNKQMCpAoYKkCpJkpSoEpSoJFRISTqSBCG4Iryh5lIFwVSoLq48qtUUWJxWjncOn3hdBwrBilSA31MDzVbD4YF4JGi0cZVyt8FaW3GfHNaYAPP31v9TzXCVKfORyP5Wx8WcTeaxYLMB8XCAZk9SVkMa7dxIdtJ0uL+Md11xzvl2whqNzERpvcxc/UeinUpjMCDob9wj34JpLbNvE3uP0x9h6IdapIHcffmuVttdfEgTqRzA7dYnqq9WptyRvnwL6c/S6jVbfl0nvbI8wtS32zT0dp0PuFN74vuSAY3Pcg5CQ3xGvM79PwiFgIbJOgOm45eH0VVpK37vQpIfy2e5SVtNbAhkXuReI3FhfTnpfRabDOSMk5u07KAYg626LmKeJFgBfxtbT0V+jUzc+4GNdZO5XVydIK4zWINtcgI8YVxmIIab3vo8zrbslc5TxGU2sY01tPNWhjgbHffugp2G3Vx5aJk7Wc2dTe7VF/F8tyWkf7S4HyI+6zqlVpAyuIMi2wvrdAxrxEEtJPSHKLTp4wOBIzG7tWg/1FTZiAG/0Ds7se06fuGpWdw4/6YiY7WveVeNYhhA/aR6QpNDB1iQI7Vh+nEGdN2usCrOGxT8sn529wxj22JHKVQpYpkAOY0wAJLRPmrXDuINbTAIjX1cSEirH+aEOjPbLMuoukGbCAR5qb+LwJ+dT00NGoJ6TnVHE40OrNLXlg+WRIAOrhaDPsIrsQYMV5sbZG8tFbGm/w7EF9NjjEuaCY0uJsrcrD4XigKbGyLNA16LTZXBWozVjMlmQDUTGokLQcmfVDQS4gAAkkmAALkk7BVRiRzCrcWrD5Fa4/8VTeP6CpNCrVDRLiAOZIA8ygf4uns9n/AHb+Vz+C43UcadKr/hoqYf5kh73CBkaWPBGpD/QrjOEcSbSxBaKdF2epiGD/AFKbQPmVaUEgsdlaPl2kXBJ2vnbUxeiY/jVGk4Ne4yRIytc/n+wE7KuzjuHNy9zQNS+jXYL6XcwBed8NfTfWYKrmx/iqjXNySz5baUNMRcEjTxgLc4piKbxVbkwcU61BoPyMtRzXupOMXMCHlp6Aq5Hi9Hw4bAIvIlZXxJiCGGPHTTmpVeIMa05TYdQvO/iTirqpIkxte3WPeycrqDGeVDi2M+YQBoCSTGpO8dFUfXAEAz9NOqrPeYjkh0z75Lz2beiXS1Uqjl0PdFkZrbA9fsP4VVjZt32Ug4i3d+Vmw7PUiY3sPCBb3zQKp57DT1+/qi5QZv49909WlmE7xHjue7T0T0EM4tGg5+pTF2vTS825DzCixpABve/ddTqNAEnWdPQ2SN1H5Y5+qdPlH7h6/hJSEw8D3Gv2U2Vz4z/9f7KVXLkEbzeSTz0Ol7c7qTMrSCDBn8GR018ltzTqtcDmI2vtzj6KqcQZvqLeSNj69yQeyZt6WO2nd3b5D6vmqqNg1MzH5tYI9Eeg2W04/bt3Bc9/iOq6L4erPkf6VQtsJkgAHUySAfD1RaZGphqwaADIjfbx5K+HxaFYdQab/pI3LiT4+qjQpQI1j8/i3giZba46QzdE5b0R2tHJT96Qra0rAH+LKWU7j1COXcwoNI6+v3VtaPSomJ29FYYHD+o+B/CZjrc+hFvAkJNPePEH7p2NCFz/AN7v+zj6Ji47yfE/z9EmxrBHkJRB1I+v3VtaCBjb30uECs/MCBTe6QRMMAuDa7lZknn6XTF3Mx3a+aLTIxKODFN0tohrgwzdjSeZsDNx6qizg8Fr20wTnMTVcZJJmxEC/nK18dWBzZSQR2CeWaA0kmwvaVWoOLqYyi8EADnnBAN+RnoBPNc7bG5IzDwwsdnFFuaZBsde9wRDhn5iSymHfquGyYuCO10U62ZpMkggSZ0h15HQyPqqbsQdASbDUny6AI3TxjVOHxEEh7R/7hbHkDGnJZeOpvuatSm7uql58sglVn4wkgTe1p75J9ECpWAvqc255afVM2LoOrRvMW8Z+qg7Dx08x5J3Ykn3vsq9V5mfRbZFIg9fBMTPvxQy76n39UmuUlgAQffh9VF1QzryvtdDDpkT76qTHdJnnujR2K5wNpN/ZQHXOpsT5WU5/H5j3ugEkEH+0QmC0T5Y5fROq0dR5OSSgGuNrolOoZ59DpyhW6HCKrtGwDzPsrYwfAmj9bp7mn1JFjKrYxpzxpuIkzCt4bhZfEh19JBXTtwVMC0GOQaYtsSIR2taBIHjr5DT0Rya4gcP4UymJgDqQ3wgytLPAsCepsPzCE2mRc+phWKb2REeUgddEST2fPpKm3QmT/1jwARs42BHeUIwdPPf0Ttpjmft5JSRPsBNrtKJlad79ziq1R4BiPG/3uEIaAOngSpi+5VYVp28yPwiQde19PwrorMb3/7R9gpBx8uv5VLONrnSYIjzifCVba2Rd0307R+sK2hRU5xHh+E7iIn+3RDpNJMQYjUSD9Sk4bA25WMb+OqtrSRE6keRH91RxYJaSTESQZ06dxEo9VzWtL3HK0auJAAnSTz9SsevivmuLWZmjLeQBVIO4YbhttTc3sNzaBqYjM4BsEHWbAwCWtvpG+3klhcTkcZgAOyub4wCATFuQ2GukTr4YNY05gLlpnS0jtEcwBp+50Ln8dU7RIsDNgXEdZMmeeqz2dtfi+JHzMrTIsCek5gLa/yst15EmRp3ACAFSc1x3IBBM3iyg6q/U7edjt0WuI5NEYaIuDa3MA3+58kOvh4E2I3g39dUIVzY9elgR17yhFznfqsDE/RMV0YkExGqlWiOpN+kaoPy766bRqPHb8IjuR38NY/CaFZ06EdykWxrrPeiVWC8bH34KDRB5jf36JGiFjOth/H38kR2gjn3R7shE3jr7BUqbptz279PqR4lSOHAaXsT3bfT6oxb2QL32tpP8lAoHMSIECQJ5Wgen1RY1/PVFMB/w4/3eqSf5vX1CSt0OnfXcCb6T6QEfUXv/CSSzW4jWxJbkgDtOgyJ8lbo4hxi/kkkta8D2I6oYlJjrD3snSQgKWJLhJi5NhYKYqad6SSaZEqxIGp87IrnQ0HXS0mPRJJZnmrLxPCtTxzp2t05z+FCpjXF8GNufPvSSXTUct1pUaYkdxvvslVblO51Nykkufp0Ph3ZhJ32Gilnu8bNYXDwEweiSSix+CvOJYKtUyZOVv8AQyDHYboD1MnqtwMEAm8t0OidJFDi+IYxxMmCQ4x2W2sDa3SJ1hAZTDpcbztt4JJLUZCcLdxsNhOyaowZZ6wkkozpVzm3d+T9kSuSIudJ8UySfa9BMu4SoUjOvuEkkhPn3fj8oT9fP0cQkkpE11vA/RKmfp9kklBImDb3MT9VOobHqkkr2fSv8vqUkkkh/9k="/>
          <p:cNvSpPr>
            <a:spLocks noChangeAspect="1" noChangeArrowheads="1"/>
          </p:cNvSpPr>
          <p:nvPr/>
        </p:nvSpPr>
        <p:spPr bwMode="auto">
          <a:xfrm>
            <a:off x="307975" y="-7381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data:image/jpeg;base64,/9j/4AAQSkZJRgABAQAAAQABAAD/2wCEAAkGBxQSEhUUEhQVFRQUFBgXGBQVFBQUFRcYFRYaFhQUFBcYHCggGBolHBUXITEhJSksLi4uFx8zODMsNygtLisBCgoKDg0OGhAQGiwkHyQsLCwsLCwsLCwsLCwsLCwsLCwsLCwsLCwsLCwsLCwsLCwsLCwsLCwsLCwsLCwsLCwsLP/AABEIAMQBAQMBIgACEQEDEQH/xAAcAAABBQEBAQAAAAAAAAAAAAADAAECBAUGBwj/xAA9EAABAwIEAwYFAwIGAQUBAAABAAIRAyEEEjFBBVFhInGBkaHwBhOxwdEyUuFC8RQVI2JykjNTg5Oy0gf/xAAYAQEBAQEBAAAAAAAAAAAAAAABAAIDBP/EACMRAQEAAgICAgIDAQAAAAAAAAABAhESMSFBAxNRYQRScRT/2gAMAwEAAhEDEQA/AO7hKE6kva8yKSlCUKRoShShKFBGEoU4ShKRhPCeFIBSQhKFOEgFIMhKEQhRLUg0JoUwE5CkhCeFKEoUkYTEIkJQpBQlCnCPTwbiJiyrlJ2pLelSJV7DcNcf1WvuFo4bAtZc3OysuNl5s/n/AKu2Px/lQrcLZMzHQItDCtb2hqRr9kHEu2mHP32BGgU6lcNZEgkCFx55V01IhxAU3MLakEHYj6Lj8ZwekxriHuM6BvZIHIHYzF+iFxTHvNR5aQWiQL6Hu/jzT0MUalPMILo0jdUwl7XOzpzXEngmWHKRYS61zb1C4f4gx1QOyPblIFzAvI2O3h6rqcXVMukEXJi43iOYnrESquKxLKrRRylzZAJJ21DucyCn68d7XOvPXVb6wk2pOitcWwTadVzWnMAR2gLaX56ILC0COazpGju8klK3I+YSV4Wn0sFIKIKkF7XnOnSTgKRoTp4ShSIBKE4ThKNCcKUJQpGhKFIJ4UkITQiQo5UhCE8KUJQpIwkApQlCkaEoRGMkwNStPD4QNF7k+QWM/kmLWONqlRwdg52h0HNXQ6wAU67pMclNrV5M87l27Y4yCOPog1XwCpkrLx2JAOqw0zq+NIq9I31WXj8eZN9UDE4jPXJnQadBz9FQxtWT6LeMFZOCxpbXeCJa+HbWOi3OGVQ4kARLZjYXuB73XKPxQNW0FswSBcEde/b6Lo+AUiwgEiRJI3h0kArcZrC45hnnE5RqQ0gfuEwR6H1VT4vdRw7A1rYrObbLaAD+p2vVd5iqbCQ4gFzZgnbuXknxhUz4hxmTuduYj1Tl4inll0arKgy1JLyQGnSZsATPONljVCQrmDcW1GnWHDUEzfpfyT8VwuSq4Q4CZAPI3F9+9c22dnSRPlpKT6fCcLA4B8StxL3MDchDZEmZ/d9Vvr1TKWbjhZpIKShKkCtBNOFGUEY+lk+Z8xuQuyh5cA0nNlgHvRtLEJQpJ4SDBSTQnCkUJ4SUgpIwmhTTEKSJCaFNNCQjCUJ1OmySi3XkybWuH0ryrr3JUmw1BxTwB3rxZZcrt6JNRBzwLlSbiJWTiqkHogU8SRaVaW2viMRGi53idfUmY6XVmvi91zHHsZLYuJKtFls4mBWIkG36tz4eSNXq3A5iZHRcrh3u+dzE2sPRdI9nzC0/TRagqtwXAkvc9250OljbxFl0GCpgFxG5+ig2mGtgclNhy05Jvqtxig8WxgYxx3iBOk7fReVY7ES7t3h14sT4810fxFxEkho11O99vuuR4h+szr71Wcq1jDYzBlkPa7M06OiHA6gEbeCnxhphpIiJFgQIm2vd6q9wR4eHU3agEt3vG3jdZnEnkuvOggE6CIA8kFnX9ykrfyh7ISQnbNBpuDmSCDqNvFdHwr4peHs+cSWAFro1OuUxudAsN7f7Jq9KNBr4rPKzpWO3HxSyKZA/UYeNx/x581lY34gfiHZKbhTYCRa7nRLmxboPHnMLlTI15pi4mIsZ15RdGXy50TGNnHcVqNGWnVqSJsRrAgnaDrfvWPUpvrOyNLWtsS3M5rS4CC4N5zPnO6avi3hwqEkkbyNNptz5q5S47YAN2BjNNxOaZ77HpquNt7dJpoYbj+Jw9O1X5hJJIc1rhcAEgi9iAO89Uan8a4phOcMdEyC2IvmJMEEQLfzdUuE4hjWA6OLpgnMASS24N47LTuqfFcQ57nODCwkgB5YIsJGYt3P4T9mX5VwxdbQ//ojDlzUSCdSHgiOYt3WRm/HjJINE9IqATra4jlvzXAYOiKjnNEFzh2SQYaYkt6+PIJ8VhQzL2gJiSSSAe43DVr7/AJPyz9cens+LKW7Kg0n9BgkT+5W6fxJhzq8stPaa4DzAI9V5Yx9anZwIAM/ub1k7TAtrYJ6/EHOIyuA5sdpck2OvsJn8nOdq/Hg9jw+Lp1P0PY//AIua76FHXhk5CHaERdt4kaW031WvgPiWswQHvMGLOdF9o5rpP5X5jH1ft61CS87wnxdWdYvg8yAW2gySRzEeKsj4pql0/MbA/pDGwd9b7A3BXT/rw/a+i3qx3RVnhjwSYvbXxXmvEviLEOAAeO0RADW38V6dwvCZKbRvFzuSjL55nNQ/VcPNXSs7i9aICvOMLH43UsB4rnOzWdVqoD3qFVyC566MhY7EwFx+KxJfUB1vptZb3Fqhi26w6mBygkG/LvQ0D8gCqI07hyW9gqenRY/DqLnuk6N1K3cOIJ6pgo9RpJAChxE9gouHdMlUuOf+N3UR5rbLgOIGatwNZnp/aFi489qVpVwXPcfXaACJ9FjY86bXXKukNhMWWPa8atMxz6FaPxC0VA2qyDs7KCCDtmHndYrVoYavA/46iAQ4ToQdd9eioqFnPJJbf+cUv/Tpf/FT/wDwknX7Z26LvThwNiP7p3ahHcGyZA1OmvQxMLNbkCzNlstBE3t705rVqcOw1Smwty0zF4kQRdx66aqhTa1/TuH2UKmFdo2/WfruuOWO2pl+tliuBVG3YWvaQDmE6QDc/wBJg78lkYii5hu2CfdoW3h69SmwgbkXgyI26D+VtBrK7JAaSf1Cwnv8R5FZ/wBPGXpwd2wdL5hEgg2goz6nzGhpcezMG3jP25XW/V4O2ZBIjYwWzqW+oVPE8NAuLDkJI89vFHFnjYrOwzqYbUzNyT2YJzH9wdy7+7vVh7HyWw0fMgtdZxcBcDUTbY80qdUtbqHNBBy6wf8AcEY8TBJGXLbskajqOttkGUJuMe15a6SNCCO0YgflZxpMNsrrmxPf2pgaaeS2+KYmWtAIO8gGTA1ki08lSGINOXtB7Y/qAAE6QPA370Gs8ty2EG3PYjZNHIxpY3HP6j0VptNmhESCbyIdplH+3UpOpucGiQY7MNvGpEDumymdI0KE3/UbzNwOo6q8/BQ3MJytjWwvtEXF+f1WlwfAU/lkl4cXyzskw1wcM1rzAGu0jQEo7KbndnKDqMrmZgRIMZYIKxd9O+GOMm6ofD1Evr07WY9pOoHZIPdpBXs2HdIXKcF4GWuFR8DcDKG+JAXWUWw1en45qOXyWW+AcRUEwsDHV5JVnidf/UMbD1WVVN13xjjaBVQCjPKHC0GdxCjIWAHf6nf7C3uKYjKLarJ4bhs7iTzuVmmNHB05a20DWPujV5A7PijU2wkGzHetQVYw1OG3Wbxp2ZpjZamJOVq5TidYAkZpJ/pm6aI5fEn5eZv+0l29zI8hr4rncQZPiuk4ozMLEEkQ6J0bBJvrYLmqptbefsuddIpvDv6dUsLWJd2h3j8ojFNjdxad0Fa+U3mkgZPcp1bD0yhhjqoV2kXHILRfTI7kAuuqT2bdqlGlvoe/VJjyTvK1A+3Toq9R5P8APuyzfJ0u4CtTAyuMkmbi3L7K3UwwaQ6mIMjS58za19bLFbQcdLn3qtDBB7BDnSJ05dVm4tbPisUwGSJJBDhFrm4tpoNEKhxNgJmn2SIEGSOcFExtAkzAIJ5XHNBGAnb8K+vY51QfhqQdLJFx+mxgT5/zCpPwjHG8tIMgj9PlK6BnDD070v8ALGi5GaNpMFFxUrljRqCRE3gZbyOg1WjSw1YNylrQCZBfq09CRaYW3RlwIgU2Abf1EmxgEWEX1lAxOBY4D5YcBuXE3jUmSddbLne9NTGa2y6rKTHO/W9zt8zWs2cYBGlt1pcG4U2o2p2YYAMz5dvctGSJ8CNuaCeHAuILWuJ37V76RsLRbmuuwlLMwMyhgmSG6EouNvTU1O2bwXgjWtIaXZGzGYzlGpgbDp13XScOwYIlo3iQJMba779FPD0bBgsDr3LSqVW025WgDaJjWxK6THTFy2OKYBHhfVTqOgIOGqWlA4hiIFl0jm5+s/tHvKC9yJWMyVVe5dnNFxTnRBLpRX6KTC4lz92TcIsP+U+pVfj1eNFocKbDAT3oK88aDkJPjopYfXuQ2um53urFBgAJWwo8YxoY09y4SmHPeXbkkiFtfE1UutsbdLez5LDw1YteY/pEfYrF7ak8Kwc4NqO/a2O4EgO7rBc60beP5XVcWinTqbGpEDcwQXGOUlcu6kQY5ays1qKxMFTY6bf3UqzJtGh/UJnuN48ghtpFu/vvQT5+qShPX6/lJSevMqTupBoVfVFaFrQHaxWGYWdVDDq5nVILSFEDQKTWKLCdyiNctcRtLIpAKGdMXqQhKhVYCOSiXKJcsVqGNKbeqKykIgSSB4RtJlDbUR3V50ECLrnlG5U8Bh+1m0haJqxogYMjKpNcOSdeGbfLVwTyL9EDF1iXiLgWB0ueUIbcRA7lVFTtT1VxW20MRAVDFV5QjUQ6hXSRi0GoVUquVt7VWc1bZRLFHEGymHShYh9kJzPFWS4DuW7Rp9kNHJZL6Oap46rVc7KITEmBJyhExzsrIHL+yhgKV5S4kznYbnaBslOW46Yju77k3WFwoDPLpgk+JOi2PiDFgNLYBed7dkAbeSo8FoyMzjDWukk+BEDv+q5+2/St8QMM5o7LBlE/um/eAsBjufv3dW+M8VNepIEMbZo59Xd/os51SI8vfvZZrUg9SJn099yr1TJ+wU3vtz/iShPbY/VDRW6+SSreJ9fykpl6jh3kq9Tcs2g+e4zHhYnwVym8CN9O88vBdWGi0meiOHKpTcjtKRRw5TBQAVMFSFSUJUoQUlAp2hTAWbDsABGosup5ERjEcTyHpOgKYKHTYUUNWpNMWncbJU2pKQTobPKYlMSoOckJEoNUp8yHUKUg081UxZVgFVMU7ZCVcCYzE6dVl/4xzqua0XgbRNj0Vri1f5dIAauMR038Pym+H8P8wyRYIadDhTDZNrSuH+K/iBxcWtMNFu87n3yXV8YxXy6T+gt1mw+rV5Njasm95VldHGLjsQXNMmTIvv8A2ur+LxIZhoB/UPU7RzusSlWAEWnreTP8EQpcQrZiGtHZ2G07X7iP40HPbppUaoPHv0TZrnp9inc5BIC0D37+6jcjpp4A3Uw9TY0D7g+oKKlb5fckr2Xv8kkcjpu0+MNIykgybmL6nsj62WxgcQCAZg5R/wArwQuMwVFrTMmIkwLjcHu6yNV0mCxZLdg4CzudzAgaSN+u67SuWnSUndI92VppWdSeYGg6TMeNpVtrlplYDlMOVYPUg9SWQUQOVRtYcx5orXqSy0ozFVY5HpuUBwiMCCCiNKQMCpAoYKkCpJkpSoEpSoJFRISTqSBCG4Iryh5lIFwVSoLq48qtUUWJxWjncOn3hdBwrBilSA31MDzVbD4YF4JGi0cZVyt8FaW3GfHNaYAPP31v9TzXCVKfORyP5Wx8WcTeaxYLMB8XCAZk9SVkMa7dxIdtJ0uL+Md11xzvl2whqNzERpvcxc/UeinUpjMCDob9wj34JpLbNvE3uP0x9h6IdapIHcffmuVttdfEgTqRzA7dYnqq9WptyRvnwL6c/S6jVbfl0nvbI8wtS32zT0dp0PuFN74vuSAY3Pcg5CQ3xGvM79PwiFgIbJOgOm45eH0VVpK37vQpIfy2e5SVtNbAhkXuReI3FhfTnpfRabDOSMk5u07KAYg626LmKeJFgBfxtbT0V+jUzc+4GNdZO5XVydIK4zWINtcgI8YVxmIIab3vo8zrbslc5TxGU2sY01tPNWhjgbHffugp2G3Vx5aJk7Wc2dTe7VF/F8tyWkf7S4HyI+6zqlVpAyuIMi2wvrdAxrxEEtJPSHKLTp4wOBIzG7tWg/1FTZiAG/0Ds7se06fuGpWdw4/6YiY7WveVeNYhhA/aR6QpNDB1iQI7Vh+nEGdN2usCrOGxT8sn529wxj22JHKVQpYpkAOY0wAJLRPmrXDuINbTAIjX1cSEirH+aEOjPbLMuoukGbCAR5qb+LwJ+dT00NGoJ6TnVHE40OrNLXlg+WRIAOrhaDPsIrsQYMV5sbZG8tFbGm/w7EF9NjjEuaCY0uJsrcrD4XigKbGyLNA16LTZXBWozVjMlmQDUTGokLQcmfVDQS4gAAkkmAALkk7BVRiRzCrcWrD5Fa4/8VTeP6CpNCrVDRLiAOZIA8ygf4uns9n/AHb+Vz+C43UcadKr/hoqYf5kh73CBkaWPBGpD/QrjOEcSbSxBaKdF2epiGD/AFKbQPmVaUEgsdlaPl2kXBJ2vnbUxeiY/jVGk4Ne4yRIytc/n+wE7KuzjuHNy9zQNS+jXYL6XcwBed8NfTfWYKrmx/iqjXNySz5baUNMRcEjTxgLc4piKbxVbkwcU61BoPyMtRzXupOMXMCHlp6Aq5Hi9Hw4bAIvIlZXxJiCGGPHTTmpVeIMa05TYdQvO/iTirqpIkxte3WPeycrqDGeVDi2M+YQBoCSTGpO8dFUfXAEAz9NOqrPeYjkh0z75Lz2beiXS1Uqjl0PdFkZrbA9fsP4VVjZt32Ug4i3d+Vmw7PUiY3sPCBb3zQKp57DT1+/qi5QZv49909WlmE7xHjue7T0T0EM4tGg5+pTF2vTS825DzCixpABve/ddTqNAEnWdPQ2SN1H5Y5+qdPlH7h6/hJSEw8D3Gv2U2Vz4z/9f7KVXLkEbzeSTz0Ol7c7qTMrSCDBn8GR018ltzTqtcDmI2vtzj6KqcQZvqLeSNj69yQeyZt6WO2nd3b5D6vmqqNg1MzH5tYI9Eeg2W04/bt3Bc9/iOq6L4erPkf6VQtsJkgAHUySAfD1RaZGphqwaADIjfbx5K+HxaFYdQab/pI3LiT4+qjQpQI1j8/i3giZba46QzdE5b0R2tHJT96Qra0rAH+LKWU7j1COXcwoNI6+v3VtaPSomJ29FYYHD+o+B/CZjrc+hFvAkJNPePEH7p2NCFz/AN7v+zj6Ji47yfE/z9EmxrBHkJRB1I+v3VtaCBjb30uECs/MCBTe6QRMMAuDa7lZknn6XTF3Mx3a+aLTIxKODFN0tohrgwzdjSeZsDNx6qizg8Fr20wTnMTVcZJJmxEC/nK18dWBzZSQR2CeWaA0kmwvaVWoOLqYyi8EADnnBAN+RnoBPNc7bG5IzDwwsdnFFuaZBsde9wRDhn5iSymHfquGyYuCO10U62ZpMkggSZ0h15HQyPqqbsQdASbDUny6AI3TxjVOHxEEh7R/7hbHkDGnJZeOpvuatSm7uql58sglVn4wkgTe1p75J9ECpWAvqc255afVM2LoOrRvMW8Z+qg7Dx08x5J3Ykn3vsq9V5mfRbZFIg9fBMTPvxQy76n39UmuUlgAQffh9VF1QzryvtdDDpkT76qTHdJnnujR2K5wNpN/ZQHXOpsT5WU5/H5j3ugEkEH+0QmC0T5Y5fROq0dR5OSSgGuNrolOoZ59DpyhW6HCKrtGwDzPsrYwfAmj9bp7mn1JFjKrYxpzxpuIkzCt4bhZfEh19JBXTtwVMC0GOQaYtsSIR2taBIHjr5DT0Rya4gcP4UymJgDqQ3wgytLPAsCepsPzCE2mRc+phWKb2REeUgddEST2fPpKm3QmT/1jwARs42BHeUIwdPPf0Ttpjmft5JSRPsBNrtKJlad79ziq1R4BiPG/3uEIaAOngSpi+5VYVp28yPwiQde19PwrorMb3/7R9gpBx8uv5VLONrnSYIjzifCVba2Rd0307R+sK2hRU5xHh+E7iIn+3RDpNJMQYjUSD9Sk4bA25WMb+OqtrSRE6keRH91RxYJaSTESQZ06dxEo9VzWtL3HK0auJAAnSTz9SsevivmuLWZmjLeQBVIO4YbhttTc3sNzaBqYjM4BsEHWbAwCWtvpG+3klhcTkcZgAOyub4wCATFuQ2GukTr4YNY05gLlpnS0jtEcwBp+50Ln8dU7RIsDNgXEdZMmeeqz2dtfi+JHzMrTIsCek5gLa/yst15EmRp3ACAFSc1x3IBBM3iyg6q/U7edjt0WuI5NEYaIuDa3MA3+58kOvh4E2I3g39dUIVzY9elgR17yhFznfqsDE/RMV0YkExGqlWiOpN+kaoPy766bRqPHb8IjuR38NY/CaFZ06EdykWxrrPeiVWC8bH34KDRB5jf36JGiFjOth/H38kR2gjn3R7shE3jr7BUqbptz279PqR4lSOHAaXsT3bfT6oxb2QL32tpP8lAoHMSIECQJ5Wgen1RY1/PVFMB/w4/3eqSf5vX1CSt0OnfXcCb6T6QEfUXv/CSSzW4jWxJbkgDtOgyJ8lbo4hxi/kkkta8D2I6oYlJjrD3snSQgKWJLhJi5NhYKYqad6SSaZEqxIGp87IrnQ0HXS0mPRJJZnmrLxPCtTxzp2t05z+FCpjXF8GNufPvSSXTUct1pUaYkdxvvslVblO51Nykkufp0Ph3ZhJ32Gilnu8bNYXDwEweiSSix+CvOJYKtUyZOVv8AQyDHYboD1MnqtwMEAm8t0OidJFDi+IYxxMmCQ4x2W2sDa3SJ1hAZTDpcbztt4JJLUZCcLdxsNhOyaowZZ6wkkozpVzm3d+T9kSuSIudJ8UySfa9BMu4SoUjOvuEkkhPn3fj8oT9fP0cQkkpE11vA/RKmfp9kklBImDb3MT9VOobHqkkr2fSv8vqUkkkh/9k="/>
          <p:cNvSpPr>
            <a:spLocks noChangeAspect="1" noChangeArrowheads="1"/>
          </p:cNvSpPr>
          <p:nvPr/>
        </p:nvSpPr>
        <p:spPr bwMode="auto">
          <a:xfrm>
            <a:off x="460375" y="-5857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jpeg;base64,/9j/4AAQSkZJRgABAQAAAQABAAD/2wCEAAkGBxQSEhUUEhQVFRQUFBgXGBQVFBQUFRcYFRYaFhQUFBcYHCggGBolHBUXITEhJSksLi4uFx8zODMsNygtLisBCgoKDg0OGhAQGiwkHyQsLCwsLCwsLCwsLCwsLCwsLCwsLCwsLCwsLCwsLCwsLCwsLCwsLCwsLCwsLCwsLCwsLP/AABEIAMQBAQMBIgACEQEDEQH/xAAcAAABBQEBAQAAAAAAAAAAAAADAAECBAUGBwj/xAA9EAABAwIEAwYFAwIGAQUBAAABAAIRAyEEEjFBBVFhInGBkaHwBhOxwdEyUuFC8RQVI2JykjNTg5Oy0gf/xAAYAQEBAQEBAAAAAAAAAAAAAAABAAIDBP/EACMRAQEAAgICAgIDAQAAAAAAAAABAhESMSFBAxNRYQRScRT/2gAMAwEAAhEDEQA/AO7hKE6kva8yKSlCUKRoShShKFBGEoU4ShKRhPCeFIBSQhKFOEgFIMhKEQhRLUg0JoUwE5CkhCeFKEoUkYTEIkJQpBQlCnCPTwbiJiyrlJ2pLelSJV7DcNcf1WvuFo4bAtZc3OysuNl5s/n/AKu2Px/lQrcLZMzHQItDCtb2hqRr9kHEu2mHP32BGgU6lcNZEgkCFx55V01IhxAU3MLakEHYj6Lj8ZwekxriHuM6BvZIHIHYzF+iFxTHvNR5aQWiQL6Hu/jzT0MUalPMILo0jdUwl7XOzpzXEngmWHKRYS61zb1C4f4gx1QOyPblIFzAvI2O3h6rqcXVMukEXJi43iOYnrESquKxLKrRRylzZAJJ21DucyCn68d7XOvPXVb6wk2pOitcWwTadVzWnMAR2gLaX56ILC0COazpGju8klK3I+YSV4Wn0sFIKIKkF7XnOnSTgKRoTp4ShSIBKE4ThKNCcKUJQpGhKFIJ4UkITQiQo5UhCE8KUJQpIwkApQlCkaEoRGMkwNStPD4QNF7k+QWM/kmLWONqlRwdg52h0HNXQ6wAU67pMclNrV5M87l27Y4yCOPog1XwCpkrLx2JAOqw0zq+NIq9I31WXj8eZN9UDE4jPXJnQadBz9FQxtWT6LeMFZOCxpbXeCJa+HbWOi3OGVQ4kARLZjYXuB73XKPxQNW0FswSBcEde/b6Lo+AUiwgEiRJI3h0kArcZrC45hnnE5RqQ0gfuEwR6H1VT4vdRw7A1rYrObbLaAD+p2vVd5iqbCQ4gFzZgnbuXknxhUz4hxmTuduYj1Tl4inll0arKgy1JLyQGnSZsATPONljVCQrmDcW1GnWHDUEzfpfyT8VwuSq4Q4CZAPI3F9+9c22dnSRPlpKT6fCcLA4B8StxL3MDchDZEmZ/d9Vvr1TKWbjhZpIKShKkCtBNOFGUEY+lk+Z8xuQuyh5cA0nNlgHvRtLEJQpJ4SDBSTQnCkUJ4SUgpIwmhTTEKSJCaFNNCQjCUJ1OmySi3XkybWuH0ryrr3JUmw1BxTwB3rxZZcrt6JNRBzwLlSbiJWTiqkHogU8SRaVaW2viMRGi53idfUmY6XVmvi91zHHsZLYuJKtFls4mBWIkG36tz4eSNXq3A5iZHRcrh3u+dzE2sPRdI9nzC0/TRagqtwXAkvc9250OljbxFl0GCpgFxG5+ig2mGtgclNhy05Jvqtxig8WxgYxx3iBOk7fReVY7ES7t3h14sT4810fxFxEkho11O99vuuR4h+szr71Wcq1jDYzBlkPa7M06OiHA6gEbeCnxhphpIiJFgQIm2vd6q9wR4eHU3agEt3vG3jdZnEnkuvOggE6CIA8kFnX9ykrfyh7ISQnbNBpuDmSCDqNvFdHwr4peHs+cSWAFro1OuUxudAsN7f7Jq9KNBr4rPKzpWO3HxSyKZA/UYeNx/x581lY34gfiHZKbhTYCRa7nRLmxboPHnMLlTI15pi4mIsZ15RdGXy50TGNnHcVqNGWnVqSJsRrAgnaDrfvWPUpvrOyNLWtsS3M5rS4CC4N5zPnO6avi3hwqEkkbyNNptz5q5S47YAN2BjNNxOaZ77HpquNt7dJpoYbj+Jw9O1X5hJJIc1rhcAEgi9iAO89Uan8a4phOcMdEyC2IvmJMEEQLfzdUuE4hjWA6OLpgnMASS24N47LTuqfFcQ57nODCwkgB5YIsJGYt3P4T9mX5VwxdbQ//ojDlzUSCdSHgiOYt3WRm/HjJINE9IqATra4jlvzXAYOiKjnNEFzh2SQYaYkt6+PIJ8VhQzL2gJiSSSAe43DVr7/AJPyz9cens+LKW7Kg0n9BgkT+5W6fxJhzq8stPaa4DzAI9V5Yx9anZwIAM/ub1k7TAtrYJ6/EHOIyuA5sdpck2OvsJn8nOdq/Hg9jw+Lp1P0PY//AIua76FHXhk5CHaERdt4kaW031WvgPiWswQHvMGLOdF9o5rpP5X5jH1ft61CS87wnxdWdYvg8yAW2gySRzEeKsj4pql0/MbA/pDGwd9b7A3BXT/rw/a+i3qx3RVnhjwSYvbXxXmvEviLEOAAeO0RADW38V6dwvCZKbRvFzuSjL55nNQ/VcPNXSs7i9aICvOMLH43UsB4rnOzWdVqoD3qFVyC566MhY7EwFx+KxJfUB1vptZb3Fqhi26w6mBygkG/LvQ0D8gCqI07hyW9gqenRY/DqLnuk6N1K3cOIJ6pgo9RpJAChxE9gouHdMlUuOf+N3UR5rbLgOIGatwNZnp/aFi489qVpVwXPcfXaACJ9FjY86bXXKukNhMWWPa8atMxz6FaPxC0VA2qyDs7KCCDtmHndYrVoYavA/46iAQ4ToQdd9eioqFnPJJbf+cUv/Tpf/FT/wDwknX7Z26LvThwNiP7p3ahHcGyZA1OmvQxMLNbkCzNlstBE3t705rVqcOw1Smwty0zF4kQRdx66aqhTa1/TuH2UKmFdo2/WfruuOWO2pl+tliuBVG3YWvaQDmE6QDc/wBJg78lkYii5hu2CfdoW3h69SmwgbkXgyI26D+VtBrK7JAaSf1Cwnv8R5FZ/wBPGXpwd2wdL5hEgg2goz6nzGhpcezMG3jP25XW/V4O2ZBIjYwWzqW+oVPE8NAuLDkJI89vFHFnjYrOwzqYbUzNyT2YJzH9wdy7+7vVh7HyWw0fMgtdZxcBcDUTbY80qdUtbqHNBBy6wf8AcEY8TBJGXLbskajqOttkGUJuMe15a6SNCCO0YgflZxpMNsrrmxPf2pgaaeS2+KYmWtAIO8gGTA1ki08lSGINOXtB7Y/qAAE6QPA370Gs8ty2EG3PYjZNHIxpY3HP6j0VptNmhESCbyIdplH+3UpOpucGiQY7MNvGpEDumymdI0KE3/UbzNwOo6q8/BQ3MJytjWwvtEXF+f1WlwfAU/lkl4cXyzskw1wcM1rzAGu0jQEo7KbndnKDqMrmZgRIMZYIKxd9O+GOMm6ofD1Evr07WY9pOoHZIPdpBXs2HdIXKcF4GWuFR8DcDKG+JAXWUWw1en45qOXyWW+AcRUEwsDHV5JVnidf/UMbD1WVVN13xjjaBVQCjPKHC0GdxCjIWAHf6nf7C3uKYjKLarJ4bhs7iTzuVmmNHB05a20DWPujV5A7PijU2wkGzHetQVYw1OG3Wbxp2ZpjZamJOVq5TidYAkZpJ/pm6aI5fEn5eZv+0l29zI8hr4rncQZPiuk4ozMLEEkQ6J0bBJvrYLmqptbefsuddIpvDv6dUsLWJd2h3j8ojFNjdxad0Fa+U3mkgZPcp1bD0yhhjqoV2kXHILRfTI7kAuuqT2bdqlGlvoe/VJjyTvK1A+3Toq9R5P8APuyzfJ0u4CtTAyuMkmbi3L7K3UwwaQ6mIMjS58za19bLFbQcdLn3qtDBB7BDnSJ05dVm4tbPisUwGSJJBDhFrm4tpoNEKhxNgJmn2SIEGSOcFExtAkzAIJ5XHNBGAnb8K+vY51QfhqQdLJFx+mxgT5/zCpPwjHG8tIMgj9PlK6BnDD070v8ALGi5GaNpMFFxUrljRqCRE3gZbyOg1WjSw1YNylrQCZBfq09CRaYW3RlwIgU2Abf1EmxgEWEX1lAxOBY4D5YcBuXE3jUmSddbLne9NTGa2y6rKTHO/W9zt8zWs2cYBGlt1pcG4U2o2p2YYAMz5dvctGSJ8CNuaCeHAuILWuJ37V76RsLRbmuuwlLMwMyhgmSG6EouNvTU1O2bwXgjWtIaXZGzGYzlGpgbDp13XScOwYIlo3iQJMba779FPD0bBgsDr3LSqVW025WgDaJjWxK6THTFy2OKYBHhfVTqOgIOGqWlA4hiIFl0jm5+s/tHvKC9yJWMyVVe5dnNFxTnRBLpRX6KTC4lz92TcIsP+U+pVfj1eNFocKbDAT3oK88aDkJPjopYfXuQ2um53urFBgAJWwo8YxoY09y4SmHPeXbkkiFtfE1UutsbdLez5LDw1YteY/pEfYrF7ak8Kwc4NqO/a2O4EgO7rBc60beP5XVcWinTqbGpEDcwQXGOUlcu6kQY5ays1qKxMFTY6bf3UqzJtGh/UJnuN48ghtpFu/vvQT5+qShPX6/lJSevMqTupBoVfVFaFrQHaxWGYWdVDDq5nVILSFEDQKTWKLCdyiNctcRtLIpAKGdMXqQhKhVYCOSiXKJcsVqGNKbeqKykIgSSB4RtJlDbUR3V50ECLrnlG5U8Bh+1m0haJqxogYMjKpNcOSdeGbfLVwTyL9EDF1iXiLgWB0ueUIbcRA7lVFTtT1VxW20MRAVDFV5QjUQ6hXSRi0GoVUquVt7VWc1bZRLFHEGymHShYh9kJzPFWS4DuW7Rp9kNHJZL6Oap46rVc7KITEmBJyhExzsrIHL+yhgKV5S4kznYbnaBslOW46Yju77k3WFwoDPLpgk+JOi2PiDFgNLYBed7dkAbeSo8FoyMzjDWukk+BEDv+q5+2/St8QMM5o7LBlE/um/eAsBjufv3dW+M8VNepIEMbZo59Xd/os51SI8vfvZZrUg9SJn099yr1TJ+wU3vtz/iShPbY/VDRW6+SSreJ9fykpl6jh3kq9Tcs2g+e4zHhYnwVym8CN9O88vBdWGi0meiOHKpTcjtKRRw5TBQAVMFSFSUJUoQUlAp2hTAWbDsABGosup5ERjEcTyHpOgKYKHTYUUNWpNMWncbJU2pKQTobPKYlMSoOckJEoNUp8yHUKUg081UxZVgFVMU7ZCVcCYzE6dVl/4xzqua0XgbRNj0Vri1f5dIAauMR038Pym+H8P8wyRYIadDhTDZNrSuH+K/iBxcWtMNFu87n3yXV8YxXy6T+gt1mw+rV5Njasm95VldHGLjsQXNMmTIvv8A2ur+LxIZhoB/UPU7RzusSlWAEWnreTP8EQpcQrZiGtHZ2G07X7iP40HPbppUaoPHv0TZrnp9inc5BIC0D37+6jcjpp4A3Uw9TY0D7g+oKKlb5fckr2Xv8kkcjpu0+MNIykgybmL6nsj62WxgcQCAZg5R/wArwQuMwVFrTMmIkwLjcHu6yNV0mCxZLdg4CzudzAgaSN+u67SuWnSUndI92VppWdSeYGg6TMeNpVtrlplYDlMOVYPUg9SWQUQOVRtYcx5orXqSy0ozFVY5HpuUBwiMCCCiNKQMCpAoYKkCpJkpSoEpSoJFRISTqSBCG4Iryh5lIFwVSoLq48qtUUWJxWjncOn3hdBwrBilSA31MDzVbD4YF4JGi0cZVyt8FaW3GfHNaYAPP31v9TzXCVKfORyP5Wx8WcTeaxYLMB8XCAZk9SVkMa7dxIdtJ0uL+Md11xzvl2whqNzERpvcxc/UeinUpjMCDob9wj34JpLbNvE3uP0x9h6IdapIHcffmuVttdfEgTqRzA7dYnqq9WptyRvnwL6c/S6jVbfl0nvbI8wtS32zT0dp0PuFN74vuSAY3Pcg5CQ3xGvM79PwiFgIbJOgOm45eH0VVpK37vQpIfy2e5SVtNbAhkXuReI3FhfTnpfRabDOSMk5u07KAYg626LmKeJFgBfxtbT0V+jUzc+4GNdZO5XVydIK4zWINtcgI8YVxmIIab3vo8zrbslc5TxGU2sY01tPNWhjgbHffugp2G3Vx5aJk7Wc2dTe7VF/F8tyWkf7S4HyI+6zqlVpAyuIMi2wvrdAxrxEEtJPSHKLTp4wOBIzG7tWg/1FTZiAG/0Ds7se06fuGpWdw4/6YiY7WveVeNYhhA/aR6QpNDB1iQI7Vh+nEGdN2usCrOGxT8sn529wxj22JHKVQpYpkAOY0wAJLRPmrXDuINbTAIjX1cSEirH+aEOjPbLMuoukGbCAR5qb+LwJ+dT00NGoJ6TnVHE40OrNLXlg+WRIAOrhaDPsIrsQYMV5sbZG8tFbGm/w7EF9NjjEuaCY0uJsrcrD4XigKbGyLNA16LTZXBWozVjMlmQDUTGokLQcmfVDQS4gAAkkmAALkk7BVRiRzCrcWrD5Fa4/8VTeP6CpNCrVDRLiAOZIA8ygf4uns9n/AHb+Vz+C43UcadKr/hoqYf5kh73CBkaWPBGpD/QrjOEcSbSxBaKdF2epiGD/AFKbQPmVaUEgsdlaPl2kXBJ2vnbUxeiY/jVGk4Ne4yRIytc/n+wE7KuzjuHNy9zQNS+jXYL6XcwBed8NfTfWYKrmx/iqjXNySz5baUNMRcEjTxgLc4piKbxVbkwcU61BoPyMtRzXupOMXMCHlp6Aq5Hi9Hw4bAIvIlZXxJiCGGPHTTmpVeIMa05TYdQvO/iTirqpIkxte3WPeycrqDGeVDi2M+YQBoCSTGpO8dFUfXAEAz9NOqrPeYjkh0z75Lz2beiXS1Uqjl0PdFkZrbA9fsP4VVjZt32Ug4i3d+Vmw7PUiY3sPCBb3zQKp57DT1+/qi5QZv49909WlmE7xHjue7T0T0EM4tGg5+pTF2vTS825DzCixpABve/ddTqNAEnWdPQ2SN1H5Y5+qdPlH7h6/hJSEw8D3Gv2U2Vz4z/9f7KVXLkEbzeSTz0Ol7c7qTMrSCDBn8GR018ltzTqtcDmI2vtzj6KqcQZvqLeSNj69yQeyZt6WO2nd3b5D6vmqqNg1MzH5tYI9Eeg2W04/bt3Bc9/iOq6L4erPkf6VQtsJkgAHUySAfD1RaZGphqwaADIjfbx5K+HxaFYdQab/pI3LiT4+qjQpQI1j8/i3giZba46QzdE5b0R2tHJT96Qra0rAH+LKWU7j1COXcwoNI6+v3VtaPSomJ29FYYHD+o+B/CZjrc+hFvAkJNPePEH7p2NCFz/AN7v+zj6Ji47yfE/z9EmxrBHkJRB1I+v3VtaCBjb30uECs/MCBTe6QRMMAuDa7lZknn6XTF3Mx3a+aLTIxKODFN0tohrgwzdjSeZsDNx6qizg8Fr20wTnMTVcZJJmxEC/nK18dWBzZSQR2CeWaA0kmwvaVWoOLqYyi8EADnnBAN+RnoBPNc7bG5IzDwwsdnFFuaZBsde9wRDhn5iSymHfquGyYuCO10U62ZpMkggSZ0h15HQyPqqbsQdASbDUny6AI3TxjVOHxEEh7R/7hbHkDGnJZeOpvuatSm7uql58sglVn4wkgTe1p75J9ECpWAvqc255afVM2LoOrRvMW8Z+qg7Dx08x5J3Ykn3vsq9V5mfRbZFIg9fBMTPvxQy76n39UmuUlgAQffh9VF1QzryvtdDDpkT76qTHdJnnujR2K5wNpN/ZQHXOpsT5WU5/H5j3ugEkEH+0QmC0T5Y5fROq0dR5OSSgGuNrolOoZ59DpyhW6HCKrtGwDzPsrYwfAmj9bp7mn1JFjKrYxpzxpuIkzCt4bhZfEh19JBXTtwVMC0GOQaYtsSIR2taBIHjr5DT0Rya4gcP4UymJgDqQ3wgytLPAsCepsPzCE2mRc+phWKb2REeUgddEST2fPpKm3QmT/1jwARs42BHeUIwdPPf0Ttpjmft5JSRPsBNrtKJlad79ziq1R4BiPG/3uEIaAOngSpi+5VYVp28yPwiQde19PwrorMb3/7R9gpBx8uv5VLONrnSYIjzifCVba2Rd0307R+sK2hRU5xHh+E7iIn+3RDpNJMQYjUSD9Sk4bA25WMb+OqtrSRE6keRH91RxYJaSTESQZ06dxEo9VzWtL3HK0auJAAnSTz9SsevivmuLWZmjLeQBVIO4YbhttTc3sNzaBqYjM4BsEHWbAwCWtvpG+3klhcTkcZgAOyub4wCATFuQ2GukTr4YNY05gLlpnS0jtEcwBp+50Ln8dU7RIsDNgXEdZMmeeqz2dtfi+JHzMrTIsCek5gLa/yst15EmRp3ACAFSc1x3IBBM3iyg6q/U7edjt0WuI5NEYaIuDa3MA3+58kOvh4E2I3g39dUIVzY9elgR17yhFznfqsDE/RMV0YkExGqlWiOpN+kaoPy766bRqPHb8IjuR38NY/CaFZ06EdykWxrrPeiVWC8bH34KDRB5jf36JGiFjOth/H38kR2gjn3R7shE3jr7BUqbptz279PqR4lSOHAaXsT3bfT6oxb2QL32tpP8lAoHMSIECQJ5Wgen1RY1/PVFMB/w4/3eqSf5vX1CSt0OnfXcCb6T6QEfUXv/CSSzW4jWxJbkgDtOgyJ8lbo4hxi/kkkta8D2I6oYlJjrD3snSQgKWJLhJi5NhYKYqad6SSaZEqxIGp87IrnQ0HXS0mPRJJZnmrLxPCtTxzp2t05z+FCpjXF8GNufPvSSXTUct1pUaYkdxvvslVblO51Nykkufp0Ph3ZhJ32Gilnu8bNYXDwEweiSSix+CvOJYKtUyZOVv8AQyDHYboD1MnqtwMEAm8t0OidJFDi+IYxxMmCQ4x2W2sDa3SJ1hAZTDpcbztt4JJLUZCcLdxsNhOyaowZZ6wkkozpVzm3d+T9kSuSIudJ8UySfa9BMu4SoUjOvuEkkhPn3fj8oT9fP0cQkkpE11vA/RKmfp9kklBImDb3MT9VOobHqkkr2fSv8vqUkkkh/9k="/>
          <p:cNvSpPr>
            <a:spLocks noChangeAspect="1" noChangeArrowheads="1"/>
          </p:cNvSpPr>
          <p:nvPr/>
        </p:nvSpPr>
        <p:spPr bwMode="auto">
          <a:xfrm>
            <a:off x="612775" y="-43338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6" name="Picture 10" descr="http://ss-lovre-montija-knin.skole.hr/upload/ss-lovre-montija-knin/album/8/large_img_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23" y="2564904"/>
            <a:ext cx="3960440" cy="29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4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c/c9/Hrvoje_Pozar_05062011_816.jpg/220px-Hrvoje_Pozar_05062011_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447" y="3414392"/>
            <a:ext cx="1440160" cy="22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Poznate osobe</a:t>
            </a:r>
            <a:endParaRPr lang="hr-HR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00786" y="1566242"/>
            <a:ext cx="4038600" cy="4525963"/>
          </a:xfrm>
        </p:spPr>
        <p:txBody>
          <a:bodyPr>
            <a:noAutofit/>
          </a:bodyPr>
          <a:lstStyle/>
          <a:p>
            <a:r>
              <a:rPr lang="hr-HR" sz="3200" dirty="0" smtClean="0"/>
              <a:t>Kralj Dmitar Zvonimir</a:t>
            </a:r>
          </a:p>
          <a:p>
            <a:r>
              <a:rPr lang="hr-HR" sz="3200" dirty="0" smtClean="0"/>
              <a:t>Kralj Petar Svačić</a:t>
            </a:r>
          </a:p>
          <a:p>
            <a:r>
              <a:rPr lang="hr-HR" sz="3200" dirty="0" smtClean="0"/>
              <a:t>Lujo </a:t>
            </a:r>
            <a:r>
              <a:rPr lang="hr-HR" sz="3200" dirty="0" err="1" smtClean="0"/>
              <a:t>Marun</a:t>
            </a:r>
            <a:endParaRPr lang="hr-HR" sz="3200" dirty="0" smtClean="0"/>
          </a:p>
          <a:p>
            <a:r>
              <a:rPr lang="hr-HR" sz="3200" dirty="0" smtClean="0"/>
              <a:t>Lovro </a:t>
            </a:r>
            <a:r>
              <a:rPr lang="hr-HR" sz="3200" dirty="0" err="1" smtClean="0"/>
              <a:t>Monti</a:t>
            </a:r>
            <a:endParaRPr lang="hr-HR" sz="3200" dirty="0" smtClean="0"/>
          </a:p>
          <a:p>
            <a:r>
              <a:rPr lang="hr-HR" sz="3200" dirty="0" smtClean="0"/>
              <a:t>Hrvoje Požar</a:t>
            </a:r>
          </a:p>
          <a:p>
            <a:r>
              <a:rPr lang="hr-HR" sz="3200" dirty="0" smtClean="0"/>
              <a:t>Dinko Šimunović</a:t>
            </a:r>
          </a:p>
          <a:p>
            <a:r>
              <a:rPr lang="hr-HR" sz="3200" dirty="0" err="1" smtClean="0"/>
              <a:t>Frane</a:t>
            </a:r>
            <a:r>
              <a:rPr lang="hr-HR" sz="3200" dirty="0" smtClean="0"/>
              <a:t> Cota</a:t>
            </a:r>
          </a:p>
          <a:p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upload.wikimedia.org/wikipedia/commons/thumb/0/0b/Fra_Lujo_Marun_Kninska_tvrdjava_05082011_063.jpg/200px-Fra_Lujo_Marun_Kninska_tvrdjava_05082011_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99" y="1620838"/>
            <a:ext cx="1944216" cy="29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f/f9/Hrvatski_kralj_Dmitar_Zvonimir_Knin_04082011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5" y="2836086"/>
            <a:ext cx="2141760" cy="34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8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</TotalTime>
  <Words>119</Words>
  <Application>Microsoft Office PowerPoint</Application>
  <PresentationFormat>Prikaz na zaslonu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Austin</vt:lpstr>
      <vt:lpstr>Šetnja Kninom</vt:lpstr>
      <vt:lpstr>Knin</vt:lpstr>
      <vt:lpstr>Dinara</vt:lpstr>
      <vt:lpstr>Tvrđava</vt:lpstr>
      <vt:lpstr>Krčić</vt:lpstr>
      <vt:lpstr>Poznate osobe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9</cp:revision>
  <dcterms:created xsi:type="dcterms:W3CDTF">2015-05-05T12:49:33Z</dcterms:created>
  <dcterms:modified xsi:type="dcterms:W3CDTF">2015-05-12T06:45:44Z</dcterms:modified>
</cp:coreProperties>
</file>