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AD4B0E-E4DA-4C60-B30D-8CB196B252F0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7B1BDE-3BEB-48EE-9A54-84772A134CA6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Šetnja kninom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hr-H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Augustin Čavka</a:t>
            </a:r>
            <a:endParaRPr lang="hr-H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Krka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Krka izvire u blizini Knina</a:t>
            </a:r>
          </a:p>
          <a:p>
            <a:r>
              <a:rPr lang="hr-HR" sz="3200" dirty="0" smtClean="0"/>
              <a:t>Ulijeva se u Jadransko more</a:t>
            </a:r>
          </a:p>
          <a:p>
            <a:r>
              <a:rPr lang="hr-HR" sz="3200" dirty="0" smtClean="0"/>
              <a:t>Na Krki se nalazi akumulacijsko jezero Krčić</a:t>
            </a:r>
          </a:p>
          <a:p>
            <a:endParaRPr lang="hr-H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064896" cy="28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Dinara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Dinara se pruža u smjeru sjeverozapad-sjeveroistok</a:t>
            </a:r>
          </a:p>
          <a:p>
            <a:r>
              <a:rPr lang="hr-HR" dirty="0" smtClean="0"/>
              <a:t>Najviši vrh Troglav je u BiH, a Sinjal se nalazi u blizini Knina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864096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Oluja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Knin je zadnji prostor oslobođen operacijom Oluja</a:t>
            </a:r>
          </a:p>
          <a:p>
            <a:r>
              <a:rPr lang="hr-HR" dirty="0" smtClean="0"/>
              <a:t>U hrvatskoj je bilo 7 oluja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64096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9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57</Words>
  <Application>Microsoft Office PowerPoint</Application>
  <PresentationFormat>Prikaz na zaslonu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Vrh</vt:lpstr>
      <vt:lpstr>Šetnja kninom</vt:lpstr>
      <vt:lpstr>Krka</vt:lpstr>
      <vt:lpstr>Dinara</vt:lpstr>
      <vt:lpstr>Oluja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2</cp:revision>
  <dcterms:created xsi:type="dcterms:W3CDTF">2015-05-12T09:38:01Z</dcterms:created>
  <dcterms:modified xsi:type="dcterms:W3CDTF">2015-05-12T09:55:46Z</dcterms:modified>
</cp:coreProperties>
</file>