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0493D1-0364-42AA-88BB-B2C89265F399}" type="datetimeFigureOut">
              <a:rPr lang="hr-HR" smtClean="0"/>
              <a:t>12.5.2015.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25DE61-6930-4E2C-828D-998707A363B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Šetnja </a:t>
            </a:r>
            <a:r>
              <a:rPr lang="hr-HR" dirty="0"/>
              <a:t>K</a:t>
            </a:r>
            <a:r>
              <a:rPr lang="hr-HR" dirty="0" smtClean="0"/>
              <a:t>ninom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Radio/</a:t>
            </a:r>
            <a:r>
              <a:rPr lang="hr-HR" dirty="0" err="1" smtClean="0"/>
              <a:t>la</a:t>
            </a:r>
            <a:r>
              <a:rPr lang="hr-HR" dirty="0" smtClean="0"/>
              <a:t>:Davor </a:t>
            </a:r>
            <a:r>
              <a:rPr lang="hr-HR" dirty="0" err="1" smtClean="0"/>
              <a:t>Dodik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933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 LOVCA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0" y="2348880"/>
            <a:ext cx="3354472" cy="2232248"/>
          </a:xfrm>
        </p:spPr>
      </p:pic>
      <p:sp>
        <p:nvSpPr>
          <p:cNvPr id="5" name="TekstniOkvir 4"/>
          <p:cNvSpPr txBox="1"/>
          <p:nvPr/>
        </p:nvSpPr>
        <p:spPr>
          <a:xfrm>
            <a:off x="4139952" y="155679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Prije nego </a:t>
            </a:r>
            <a:r>
              <a:rPr lang="hr-HR" dirty="0"/>
              <a:t>š</a:t>
            </a:r>
            <a:r>
              <a:rPr lang="hr-HR" dirty="0" smtClean="0"/>
              <a:t>to krenemo </a:t>
            </a:r>
            <a:r>
              <a:rPr lang="hr-HR" dirty="0" err="1" smtClean="0"/>
              <a:t>naj</a:t>
            </a:r>
            <a:r>
              <a:rPr lang="hr-HR" dirty="0" smtClean="0"/>
              <a:t> bolje da se najedemo i odspavamo . Zato vam </a:t>
            </a:r>
            <a:r>
              <a:rPr lang="hr-HR" dirty="0" err="1" smtClean="0"/>
              <a:t>pedlažemo</a:t>
            </a:r>
            <a:r>
              <a:rPr lang="hr-HR" dirty="0" smtClean="0"/>
              <a:t> tri </a:t>
            </a:r>
            <a:r>
              <a:rPr lang="hr-HR" dirty="0" err="1" smtClean="0"/>
              <a:t>lovca.to</a:t>
            </a:r>
            <a:r>
              <a:rPr lang="hr-HR" dirty="0" smtClean="0"/>
              <a:t> je ujedno restoran i hotel.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105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POLICIJA</a:t>
            </a:r>
            <a:endParaRPr lang="hr-HR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85113"/>
            <a:ext cx="3528392" cy="2347984"/>
          </a:xfrm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1023809" y="1027663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mtClean="0"/>
              <a:t>POLICIJA</a:t>
            </a:r>
            <a:endParaRPr lang="hr-HR" dirty="0"/>
          </a:p>
        </p:txBody>
      </p:sp>
      <p:pic>
        <p:nvPicPr>
          <p:cNvPr id="11" name="Rezervirano mjesto sadržaj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19" y="2685112"/>
            <a:ext cx="3528392" cy="2347984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5004048" y="227687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Policija naša </a:t>
            </a:r>
            <a:r>
              <a:rPr lang="hr-HR" dirty="0" err="1" smtClean="0"/>
              <a:t>naj</a:t>
            </a:r>
            <a:r>
              <a:rPr lang="hr-HR" dirty="0" smtClean="0"/>
              <a:t> veća noćna mora . Tu policajci prevode ljude.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063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OSNOVNA ŠKOLA DOMOVINSKE ZAHVALNOSTI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59" y="2564904"/>
            <a:ext cx="3366669" cy="2232248"/>
          </a:xfrm>
        </p:spPr>
      </p:pic>
      <p:sp>
        <p:nvSpPr>
          <p:cNvPr id="6" name="Pravokutnik 5"/>
          <p:cNvSpPr/>
          <p:nvPr/>
        </p:nvSpPr>
        <p:spPr>
          <a:xfrm>
            <a:off x="4644008" y="2268101"/>
            <a:ext cx="34744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Tu uče učenici i vole igrati nogomet iza škole . Sada će naša škola ući u e škole i biti će tableti umjesto knjiga . Pa nam neće biti teška torba . </a:t>
            </a:r>
          </a:p>
        </p:txBody>
      </p:sp>
    </p:spTree>
    <p:extLst>
      <p:ext uri="{BB962C8B-B14F-4D97-AF65-F5344CB8AC3E}">
        <p14:creationId xmlns:p14="http://schemas.microsoft.com/office/powerpoint/2010/main" val="3479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NK DINARA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49" y="2780928"/>
            <a:ext cx="3076301" cy="2304256"/>
          </a:xfrm>
        </p:spPr>
      </p:pic>
      <p:sp>
        <p:nvSpPr>
          <p:cNvPr id="5" name="TekstniOkvir 4"/>
          <p:cNvSpPr txBox="1"/>
          <p:nvPr/>
        </p:nvSpPr>
        <p:spPr>
          <a:xfrm>
            <a:off x="4067944" y="278092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Ovo je glavno </a:t>
            </a:r>
            <a:r>
              <a:rPr lang="hr-HR" dirty="0" smtClean="0"/>
              <a:t>igralište u Kninu </a:t>
            </a:r>
            <a:r>
              <a:rPr lang="hr-HR" dirty="0" smtClean="0"/>
              <a:t>. Tu se održavaju utakmice 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429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1243688"/>
            <a:ext cx="7024744" cy="1143000"/>
          </a:xfrm>
        </p:spPr>
        <p:txBody>
          <a:bodyPr/>
          <a:lstStyle/>
          <a:p>
            <a:r>
              <a:rPr lang="hr-HR" dirty="0" err="1"/>
              <a:t>L</a:t>
            </a:r>
            <a:r>
              <a:rPr lang="hr-HR" dirty="0" err="1" smtClean="0"/>
              <a:t>idl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3528392" cy="2642888"/>
          </a:xfrm>
        </p:spPr>
      </p:pic>
      <p:sp>
        <p:nvSpPr>
          <p:cNvPr id="5" name="TekstniOkvir 4"/>
          <p:cNvSpPr txBox="1"/>
          <p:nvPr/>
        </p:nvSpPr>
        <p:spPr>
          <a:xfrm>
            <a:off x="4211960" y="3002759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Sada smo završili sa obilaskom .Pa ćemo malo predahnuti i kupiti nešto 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5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9600" dirty="0" err="1" smtClean="0"/>
              <a:t>ciao</a:t>
            </a:r>
            <a:endParaRPr lang="hr-HR" sz="96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99996"/>
            <a:ext cx="6192688" cy="3961088"/>
          </a:xfrm>
        </p:spPr>
      </p:pic>
    </p:spTree>
    <p:extLst>
      <p:ext uri="{BB962C8B-B14F-4D97-AF65-F5344CB8AC3E}">
        <p14:creationId xmlns:p14="http://schemas.microsoft.com/office/powerpoint/2010/main" val="5973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</TotalTime>
  <Words>109</Words>
  <Application>Microsoft Office PowerPoint</Application>
  <PresentationFormat>Prikaz na zaslonu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Austin</vt:lpstr>
      <vt:lpstr>Šetnja Kninom</vt:lpstr>
      <vt:lpstr>TRI LOVCA</vt:lpstr>
      <vt:lpstr>POLICIJA</vt:lpstr>
      <vt:lpstr>OSNOVNA ŠKOLA DOMOVINSKE ZAHVALNOSTI</vt:lpstr>
      <vt:lpstr>NK DINARA</vt:lpstr>
      <vt:lpstr>Lidl</vt:lpstr>
      <vt:lpstr>ciao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Šetnja kninom</dc:title>
  <dc:creator>Učenik</dc:creator>
  <cp:lastModifiedBy>Učenik</cp:lastModifiedBy>
  <cp:revision>5</cp:revision>
  <dcterms:created xsi:type="dcterms:W3CDTF">2015-05-05T16:24:41Z</dcterms:created>
  <dcterms:modified xsi:type="dcterms:W3CDTF">2015-05-12T10:32:46Z</dcterms:modified>
</cp:coreProperties>
</file>