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DDF01-96E6-8E2A-16EC-B98F0C2BF226}" v="16" dt="2022-05-05T19:40:17.251"/>
    <p1510:client id="{96984EE6-7586-457C-9517-F34771FBA3CE}" v="2100" dt="2022-05-05T10:38:46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261B8-C2CD-437E-905B-33C39ADCC0D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B84F3B-1D10-4097-9418-E2A3789C3A0B}">
      <dgm:prSet/>
      <dgm:spPr/>
      <dgm:t>
        <a:bodyPr/>
        <a:lstStyle/>
        <a:p>
          <a:r>
            <a:rPr lang="en-US"/>
            <a:t>1. Napravite plan za prestanak pušenja</a:t>
          </a:r>
        </a:p>
      </dgm:t>
    </dgm:pt>
    <dgm:pt modelId="{5969E1E4-E6DA-4E8B-93F0-47CF8B9FED66}" type="parTrans" cxnId="{CF13424E-5021-4FC1-93DD-9B98AF6011C4}">
      <dgm:prSet/>
      <dgm:spPr/>
      <dgm:t>
        <a:bodyPr/>
        <a:lstStyle/>
        <a:p>
          <a:endParaRPr lang="en-US"/>
        </a:p>
      </dgm:t>
    </dgm:pt>
    <dgm:pt modelId="{55AC5924-503E-49A6-86A8-8A4DCD56D6D0}" type="sibTrans" cxnId="{CF13424E-5021-4FC1-93DD-9B98AF6011C4}">
      <dgm:prSet/>
      <dgm:spPr/>
      <dgm:t>
        <a:bodyPr/>
        <a:lstStyle/>
        <a:p>
          <a:endParaRPr lang="en-US"/>
        </a:p>
      </dgm:t>
    </dgm:pt>
    <dgm:pt modelId="{BDB9EE39-5610-4327-8868-0667C15B7C0A}">
      <dgm:prSet/>
      <dgm:spPr/>
      <dgm:t>
        <a:bodyPr/>
        <a:lstStyle/>
        <a:p>
          <a:r>
            <a:rPr lang="en-US"/>
            <a:t>2. Mislite pozitivno</a:t>
          </a:r>
        </a:p>
      </dgm:t>
    </dgm:pt>
    <dgm:pt modelId="{F3380487-9390-421B-A9A2-AB7E172DEC78}" type="parTrans" cxnId="{05749686-3A6A-45B7-803E-B35F4A55C105}">
      <dgm:prSet/>
      <dgm:spPr/>
      <dgm:t>
        <a:bodyPr/>
        <a:lstStyle/>
        <a:p>
          <a:endParaRPr lang="en-US"/>
        </a:p>
      </dgm:t>
    </dgm:pt>
    <dgm:pt modelId="{8348C1AC-64F9-4B69-9F90-C68409729220}" type="sibTrans" cxnId="{05749686-3A6A-45B7-803E-B35F4A55C105}">
      <dgm:prSet/>
      <dgm:spPr/>
      <dgm:t>
        <a:bodyPr/>
        <a:lstStyle/>
        <a:p>
          <a:endParaRPr lang="en-US"/>
        </a:p>
      </dgm:t>
    </dgm:pt>
    <dgm:pt modelId="{D9D7E399-1CED-4F80-B5BF-156EA67F4E8F}">
      <dgm:prSet/>
      <dgm:spPr/>
      <dgm:t>
        <a:bodyPr/>
        <a:lstStyle/>
        <a:p>
          <a:r>
            <a:rPr lang="en-US"/>
            <a:t>3. Prepoznajte situacije u kojima žudite za cigaretama te ih izbjegavajte </a:t>
          </a:r>
        </a:p>
      </dgm:t>
    </dgm:pt>
    <dgm:pt modelId="{8568C13E-D055-4C9D-81DB-10737F75ACE1}" type="parTrans" cxnId="{83FA9F6A-988A-44EE-AFFB-17F0E21808D2}">
      <dgm:prSet/>
      <dgm:spPr/>
      <dgm:t>
        <a:bodyPr/>
        <a:lstStyle/>
        <a:p>
          <a:endParaRPr lang="en-US"/>
        </a:p>
      </dgm:t>
    </dgm:pt>
    <dgm:pt modelId="{F0DD16A3-9293-42D0-81EF-8D6003D32158}" type="sibTrans" cxnId="{83FA9F6A-988A-44EE-AFFB-17F0E21808D2}">
      <dgm:prSet/>
      <dgm:spPr/>
      <dgm:t>
        <a:bodyPr/>
        <a:lstStyle/>
        <a:p>
          <a:endParaRPr lang="en-US"/>
        </a:p>
      </dgm:t>
    </dgm:pt>
    <dgm:pt modelId="{0B2B3DB4-605A-45A0-8C46-E82736350CF9}">
      <dgm:prSet/>
      <dgm:spPr/>
      <dgm:t>
        <a:bodyPr/>
        <a:lstStyle/>
        <a:p>
          <a:r>
            <a:rPr lang="en-US"/>
            <a:t>4. Razmislite o prehrani (poznato je da je nakon neke svrte hrane žudnja za cigaretama veća)</a:t>
          </a:r>
        </a:p>
      </dgm:t>
    </dgm:pt>
    <dgm:pt modelId="{2693BF07-1695-4BD1-A8EA-EE8AB39BE61A}" type="parTrans" cxnId="{9A04C807-B718-4288-A4D5-3A3AFB2836E3}">
      <dgm:prSet/>
      <dgm:spPr/>
      <dgm:t>
        <a:bodyPr/>
        <a:lstStyle/>
        <a:p>
          <a:endParaRPr lang="en-US"/>
        </a:p>
      </dgm:t>
    </dgm:pt>
    <dgm:pt modelId="{E63F37DC-9068-448D-8139-992B79EC73BB}" type="sibTrans" cxnId="{9A04C807-B718-4288-A4D5-3A3AFB2836E3}">
      <dgm:prSet/>
      <dgm:spPr/>
      <dgm:t>
        <a:bodyPr/>
        <a:lstStyle/>
        <a:p>
          <a:endParaRPr lang="en-US"/>
        </a:p>
      </dgm:t>
    </dgm:pt>
    <dgm:pt modelId="{8CE22D15-3380-448C-84DD-5E5E31171980}">
      <dgm:prSet/>
      <dgm:spPr/>
      <dgm:t>
        <a:bodyPr/>
        <a:lstStyle/>
        <a:p>
          <a:r>
            <a:rPr lang="en-US"/>
            <a:t>5. promjenite piće nakon kojeg vam odgovara cigareta (npr. Uz kavu)</a:t>
          </a:r>
        </a:p>
      </dgm:t>
    </dgm:pt>
    <dgm:pt modelId="{A1FE5173-2694-4D49-AC6C-6DEB347C9576}" type="parTrans" cxnId="{95570465-2B15-43C4-BA51-07DF124867D3}">
      <dgm:prSet/>
      <dgm:spPr/>
      <dgm:t>
        <a:bodyPr/>
        <a:lstStyle/>
        <a:p>
          <a:endParaRPr lang="en-US"/>
        </a:p>
      </dgm:t>
    </dgm:pt>
    <dgm:pt modelId="{2989671A-4F5D-4F1D-A98E-F371917F984B}" type="sibTrans" cxnId="{95570465-2B15-43C4-BA51-07DF124867D3}">
      <dgm:prSet/>
      <dgm:spPr/>
      <dgm:t>
        <a:bodyPr/>
        <a:lstStyle/>
        <a:p>
          <a:endParaRPr lang="en-US"/>
        </a:p>
      </dgm:t>
    </dgm:pt>
    <dgm:pt modelId="{14B39A87-E76B-4584-A3DE-98ED3F608CDA}">
      <dgm:prSet/>
      <dgm:spPr/>
      <dgm:t>
        <a:bodyPr/>
        <a:lstStyle/>
        <a:p>
          <a:r>
            <a:rPr lang="en-US"/>
            <a:t>6. Osigurajte podršku okoline za prestanak pušenja obitelji,prijatelja </a:t>
          </a:r>
        </a:p>
      </dgm:t>
    </dgm:pt>
    <dgm:pt modelId="{515B0F72-21CF-4F48-927D-CD2B77E58E75}" type="parTrans" cxnId="{01D53C20-C364-46C3-BAD3-BB7F8D2CEC81}">
      <dgm:prSet/>
      <dgm:spPr/>
      <dgm:t>
        <a:bodyPr/>
        <a:lstStyle/>
        <a:p>
          <a:endParaRPr lang="en-US"/>
        </a:p>
      </dgm:t>
    </dgm:pt>
    <dgm:pt modelId="{C2E6FA4E-2F9A-43D4-A2E9-586551DCD7D3}" type="sibTrans" cxnId="{01D53C20-C364-46C3-BAD3-BB7F8D2CEC81}">
      <dgm:prSet/>
      <dgm:spPr/>
      <dgm:t>
        <a:bodyPr/>
        <a:lstStyle/>
        <a:p>
          <a:endParaRPr lang="en-US"/>
        </a:p>
      </dgm:t>
    </dgm:pt>
    <dgm:pt modelId="{D312A00F-3CD1-428D-9487-A402349FD559}">
      <dgm:prSet/>
      <dgm:spPr/>
      <dgm:t>
        <a:bodyPr/>
        <a:lstStyle/>
        <a:p>
          <a:r>
            <a:rPr lang="en-US"/>
            <a:t>7. Pokrenite se- dokazano je da čak I pet minuta vježbanja smanjuje žudnju za cigaretom.</a:t>
          </a:r>
        </a:p>
      </dgm:t>
    </dgm:pt>
    <dgm:pt modelId="{6C490E69-19C5-4928-9D4E-E687735D39B5}" type="parTrans" cxnId="{4235CF59-C084-4339-B455-50EF2B018A2C}">
      <dgm:prSet/>
      <dgm:spPr/>
      <dgm:t>
        <a:bodyPr/>
        <a:lstStyle/>
        <a:p>
          <a:endParaRPr lang="en-US"/>
        </a:p>
      </dgm:t>
    </dgm:pt>
    <dgm:pt modelId="{0991E696-73F9-4653-AB00-9F004D0EA059}" type="sibTrans" cxnId="{4235CF59-C084-4339-B455-50EF2B018A2C}">
      <dgm:prSet/>
      <dgm:spPr/>
      <dgm:t>
        <a:bodyPr/>
        <a:lstStyle/>
        <a:p>
          <a:endParaRPr lang="en-US"/>
        </a:p>
      </dgm:t>
    </dgm:pt>
    <dgm:pt modelId="{12F0ABC6-C35E-4039-9398-9F42EF31814E}">
      <dgm:prSet/>
      <dgm:spPr/>
      <dgm:t>
        <a:bodyPr/>
        <a:lstStyle/>
        <a:p>
          <a:r>
            <a:rPr lang="en-US"/>
            <a:t>8. Držite se nepušača ne gledajte pušače I ne zavidite im </a:t>
          </a:r>
        </a:p>
      </dgm:t>
    </dgm:pt>
    <dgm:pt modelId="{AB5DD74A-0D00-4767-AFA4-61BD7B741D4A}" type="parTrans" cxnId="{699AAEDE-9CDE-4A6D-BD87-71536B33CF19}">
      <dgm:prSet/>
      <dgm:spPr/>
      <dgm:t>
        <a:bodyPr/>
        <a:lstStyle/>
        <a:p>
          <a:endParaRPr lang="en-US"/>
        </a:p>
      </dgm:t>
    </dgm:pt>
    <dgm:pt modelId="{D4B42EBC-2F1B-4F9E-8CFE-048A21A2F1BE}" type="sibTrans" cxnId="{699AAEDE-9CDE-4A6D-BD87-71536B33CF19}">
      <dgm:prSet/>
      <dgm:spPr/>
      <dgm:t>
        <a:bodyPr/>
        <a:lstStyle/>
        <a:p>
          <a:endParaRPr lang="en-US"/>
        </a:p>
      </dgm:t>
    </dgm:pt>
    <dgm:pt modelId="{4A9D1EDB-DA93-41FA-948B-B475C878E9D7}">
      <dgm:prSet/>
      <dgm:spPr/>
      <dgm:t>
        <a:bodyPr/>
        <a:lstStyle/>
        <a:p>
          <a:r>
            <a:rPr lang="en-US"/>
            <a:t>9. Napravite popis razloga za prekid pušenja </a:t>
          </a:r>
        </a:p>
      </dgm:t>
    </dgm:pt>
    <dgm:pt modelId="{B57C7599-29D2-4D78-B399-AF9EDC9C0F4A}" type="parTrans" cxnId="{46DF17B1-1694-4A36-BC22-1E0BC99FB86B}">
      <dgm:prSet/>
      <dgm:spPr/>
      <dgm:t>
        <a:bodyPr/>
        <a:lstStyle/>
        <a:p>
          <a:endParaRPr lang="en-US"/>
        </a:p>
      </dgm:t>
    </dgm:pt>
    <dgm:pt modelId="{ADA92850-A564-46C5-8BEE-858AEC30925D}" type="sibTrans" cxnId="{46DF17B1-1694-4A36-BC22-1E0BC99FB86B}">
      <dgm:prSet/>
      <dgm:spPr/>
      <dgm:t>
        <a:bodyPr/>
        <a:lstStyle/>
        <a:p>
          <a:endParaRPr lang="en-US"/>
        </a:p>
      </dgm:t>
    </dgm:pt>
    <dgm:pt modelId="{B285B8AC-C928-4268-B588-ECE9AA1EF6A4}">
      <dgm:prSet/>
      <dgm:spPr/>
      <dgm:t>
        <a:bodyPr/>
        <a:lstStyle/>
        <a:p>
          <a:r>
            <a:rPr lang="en-US"/>
            <a:t>10. Koristite nikotisku nadomjesnu terapiju koja udvostručuje šanse za uspjeh (žvakaće gume,flasteri,pastile,tablete ispod jezika,inalatori)</a:t>
          </a:r>
        </a:p>
      </dgm:t>
    </dgm:pt>
    <dgm:pt modelId="{0641ED03-2F86-4FE4-98E7-FA1A34198D03}" type="parTrans" cxnId="{B234F0FC-51E5-434B-8608-E40239189FEA}">
      <dgm:prSet/>
      <dgm:spPr/>
      <dgm:t>
        <a:bodyPr/>
        <a:lstStyle/>
        <a:p>
          <a:endParaRPr lang="en-US"/>
        </a:p>
      </dgm:t>
    </dgm:pt>
    <dgm:pt modelId="{D3DB895D-ACFE-473A-9EA2-FC5E61A802C8}" type="sibTrans" cxnId="{B234F0FC-51E5-434B-8608-E40239189FEA}">
      <dgm:prSet/>
      <dgm:spPr/>
      <dgm:t>
        <a:bodyPr/>
        <a:lstStyle/>
        <a:p>
          <a:endParaRPr lang="en-US"/>
        </a:p>
      </dgm:t>
    </dgm:pt>
    <dgm:pt modelId="{DCE4754A-4ECD-4C58-9B58-42534DE7E702}" type="pres">
      <dgm:prSet presAssocID="{477261B8-C2CD-437E-905B-33C39ADCC0D4}" presName="vert0" presStyleCnt="0">
        <dgm:presLayoutVars>
          <dgm:dir/>
          <dgm:animOne val="branch"/>
          <dgm:animLvl val="lvl"/>
        </dgm:presLayoutVars>
      </dgm:prSet>
      <dgm:spPr/>
    </dgm:pt>
    <dgm:pt modelId="{FF2621C3-648F-4FB3-AB94-61A8B740630F}" type="pres">
      <dgm:prSet presAssocID="{D8B84F3B-1D10-4097-9418-E2A3789C3A0B}" presName="thickLine" presStyleLbl="alignNode1" presStyleIdx="0" presStyleCnt="10"/>
      <dgm:spPr/>
    </dgm:pt>
    <dgm:pt modelId="{013C4DE1-03BC-4C69-BF8E-2B0327A49400}" type="pres">
      <dgm:prSet presAssocID="{D8B84F3B-1D10-4097-9418-E2A3789C3A0B}" presName="horz1" presStyleCnt="0"/>
      <dgm:spPr/>
    </dgm:pt>
    <dgm:pt modelId="{B45768EC-9762-418F-8442-A2220DB974A9}" type="pres">
      <dgm:prSet presAssocID="{D8B84F3B-1D10-4097-9418-E2A3789C3A0B}" presName="tx1" presStyleLbl="revTx" presStyleIdx="0" presStyleCnt="10"/>
      <dgm:spPr/>
    </dgm:pt>
    <dgm:pt modelId="{5A251C42-7E4F-46B8-B2F0-CB4F9031098E}" type="pres">
      <dgm:prSet presAssocID="{D8B84F3B-1D10-4097-9418-E2A3789C3A0B}" presName="vert1" presStyleCnt="0"/>
      <dgm:spPr/>
    </dgm:pt>
    <dgm:pt modelId="{2FBC2E0B-1807-4005-8C45-79CB42F4E85F}" type="pres">
      <dgm:prSet presAssocID="{BDB9EE39-5610-4327-8868-0667C15B7C0A}" presName="thickLine" presStyleLbl="alignNode1" presStyleIdx="1" presStyleCnt="10"/>
      <dgm:spPr/>
    </dgm:pt>
    <dgm:pt modelId="{707A9F18-284A-4C84-9183-0906192FD13E}" type="pres">
      <dgm:prSet presAssocID="{BDB9EE39-5610-4327-8868-0667C15B7C0A}" presName="horz1" presStyleCnt="0"/>
      <dgm:spPr/>
    </dgm:pt>
    <dgm:pt modelId="{7585A97C-AD47-4170-8210-D486F889CE0A}" type="pres">
      <dgm:prSet presAssocID="{BDB9EE39-5610-4327-8868-0667C15B7C0A}" presName="tx1" presStyleLbl="revTx" presStyleIdx="1" presStyleCnt="10"/>
      <dgm:spPr/>
    </dgm:pt>
    <dgm:pt modelId="{88C55140-7AC9-46F2-85B9-305127C3E4EA}" type="pres">
      <dgm:prSet presAssocID="{BDB9EE39-5610-4327-8868-0667C15B7C0A}" presName="vert1" presStyleCnt="0"/>
      <dgm:spPr/>
    </dgm:pt>
    <dgm:pt modelId="{245798BE-39D7-43E3-A3F4-A932A4A4E638}" type="pres">
      <dgm:prSet presAssocID="{D9D7E399-1CED-4F80-B5BF-156EA67F4E8F}" presName="thickLine" presStyleLbl="alignNode1" presStyleIdx="2" presStyleCnt="10"/>
      <dgm:spPr/>
    </dgm:pt>
    <dgm:pt modelId="{3E0B8584-BA01-4223-859E-8A43B5050B6D}" type="pres">
      <dgm:prSet presAssocID="{D9D7E399-1CED-4F80-B5BF-156EA67F4E8F}" presName="horz1" presStyleCnt="0"/>
      <dgm:spPr/>
    </dgm:pt>
    <dgm:pt modelId="{4B4CAFC7-09F6-4777-9F18-0080166A1318}" type="pres">
      <dgm:prSet presAssocID="{D9D7E399-1CED-4F80-B5BF-156EA67F4E8F}" presName="tx1" presStyleLbl="revTx" presStyleIdx="2" presStyleCnt="10"/>
      <dgm:spPr/>
    </dgm:pt>
    <dgm:pt modelId="{E3B43A4A-54CE-413C-B4E9-2AA2CA27921F}" type="pres">
      <dgm:prSet presAssocID="{D9D7E399-1CED-4F80-B5BF-156EA67F4E8F}" presName="vert1" presStyleCnt="0"/>
      <dgm:spPr/>
    </dgm:pt>
    <dgm:pt modelId="{754EB47B-880C-4D54-9B3F-BEE9302C8210}" type="pres">
      <dgm:prSet presAssocID="{0B2B3DB4-605A-45A0-8C46-E82736350CF9}" presName="thickLine" presStyleLbl="alignNode1" presStyleIdx="3" presStyleCnt="10"/>
      <dgm:spPr/>
    </dgm:pt>
    <dgm:pt modelId="{22CC59D2-4EF5-4B2F-84F7-9929CFF705B4}" type="pres">
      <dgm:prSet presAssocID="{0B2B3DB4-605A-45A0-8C46-E82736350CF9}" presName="horz1" presStyleCnt="0"/>
      <dgm:spPr/>
    </dgm:pt>
    <dgm:pt modelId="{F07174CD-2D14-49DF-93B1-AF6D83DACBEA}" type="pres">
      <dgm:prSet presAssocID="{0B2B3DB4-605A-45A0-8C46-E82736350CF9}" presName="tx1" presStyleLbl="revTx" presStyleIdx="3" presStyleCnt="10"/>
      <dgm:spPr/>
    </dgm:pt>
    <dgm:pt modelId="{DA4B8384-0807-4DCB-9CA1-D2F2AFD047C2}" type="pres">
      <dgm:prSet presAssocID="{0B2B3DB4-605A-45A0-8C46-E82736350CF9}" presName="vert1" presStyleCnt="0"/>
      <dgm:spPr/>
    </dgm:pt>
    <dgm:pt modelId="{98E82277-907E-460A-BD4E-70D0E8880375}" type="pres">
      <dgm:prSet presAssocID="{8CE22D15-3380-448C-84DD-5E5E31171980}" presName="thickLine" presStyleLbl="alignNode1" presStyleIdx="4" presStyleCnt="10"/>
      <dgm:spPr/>
    </dgm:pt>
    <dgm:pt modelId="{A0723528-21D5-461C-8650-EA5377221154}" type="pres">
      <dgm:prSet presAssocID="{8CE22D15-3380-448C-84DD-5E5E31171980}" presName="horz1" presStyleCnt="0"/>
      <dgm:spPr/>
    </dgm:pt>
    <dgm:pt modelId="{AD35150C-6CE6-408E-A13D-3FF43323B8FF}" type="pres">
      <dgm:prSet presAssocID="{8CE22D15-3380-448C-84DD-5E5E31171980}" presName="tx1" presStyleLbl="revTx" presStyleIdx="4" presStyleCnt="10"/>
      <dgm:spPr/>
    </dgm:pt>
    <dgm:pt modelId="{9DA16F1C-6A28-47FF-A03A-57D654438AF7}" type="pres">
      <dgm:prSet presAssocID="{8CE22D15-3380-448C-84DD-5E5E31171980}" presName="vert1" presStyleCnt="0"/>
      <dgm:spPr/>
    </dgm:pt>
    <dgm:pt modelId="{9EB72D26-B48B-4ABB-BF6E-E4C74F17C837}" type="pres">
      <dgm:prSet presAssocID="{14B39A87-E76B-4584-A3DE-98ED3F608CDA}" presName="thickLine" presStyleLbl="alignNode1" presStyleIdx="5" presStyleCnt="10"/>
      <dgm:spPr/>
    </dgm:pt>
    <dgm:pt modelId="{FE9553EC-9E6A-4613-A25D-42FFCB53F9A6}" type="pres">
      <dgm:prSet presAssocID="{14B39A87-E76B-4584-A3DE-98ED3F608CDA}" presName="horz1" presStyleCnt="0"/>
      <dgm:spPr/>
    </dgm:pt>
    <dgm:pt modelId="{A544BBFC-567F-4BC7-9FF8-F1DDF97D6072}" type="pres">
      <dgm:prSet presAssocID="{14B39A87-E76B-4584-A3DE-98ED3F608CDA}" presName="tx1" presStyleLbl="revTx" presStyleIdx="5" presStyleCnt="10"/>
      <dgm:spPr/>
    </dgm:pt>
    <dgm:pt modelId="{898E2B7F-7168-4192-B5BD-434673EE8CDE}" type="pres">
      <dgm:prSet presAssocID="{14B39A87-E76B-4584-A3DE-98ED3F608CDA}" presName="vert1" presStyleCnt="0"/>
      <dgm:spPr/>
    </dgm:pt>
    <dgm:pt modelId="{39A95064-81D6-4588-8326-7D7DC7622C19}" type="pres">
      <dgm:prSet presAssocID="{D312A00F-3CD1-428D-9487-A402349FD559}" presName="thickLine" presStyleLbl="alignNode1" presStyleIdx="6" presStyleCnt="10"/>
      <dgm:spPr/>
    </dgm:pt>
    <dgm:pt modelId="{45673FDB-749E-41B5-8AA2-9CABD8EC1274}" type="pres">
      <dgm:prSet presAssocID="{D312A00F-3CD1-428D-9487-A402349FD559}" presName="horz1" presStyleCnt="0"/>
      <dgm:spPr/>
    </dgm:pt>
    <dgm:pt modelId="{FCA078AD-AEFE-48F8-8DDF-CAEA08BA22AB}" type="pres">
      <dgm:prSet presAssocID="{D312A00F-3CD1-428D-9487-A402349FD559}" presName="tx1" presStyleLbl="revTx" presStyleIdx="6" presStyleCnt="10"/>
      <dgm:spPr/>
    </dgm:pt>
    <dgm:pt modelId="{745029FC-C8E5-47EE-8F08-700DF6662B7F}" type="pres">
      <dgm:prSet presAssocID="{D312A00F-3CD1-428D-9487-A402349FD559}" presName="vert1" presStyleCnt="0"/>
      <dgm:spPr/>
    </dgm:pt>
    <dgm:pt modelId="{99F2B0BC-0E8C-43D4-9E18-07E8730A448B}" type="pres">
      <dgm:prSet presAssocID="{12F0ABC6-C35E-4039-9398-9F42EF31814E}" presName="thickLine" presStyleLbl="alignNode1" presStyleIdx="7" presStyleCnt="10"/>
      <dgm:spPr/>
    </dgm:pt>
    <dgm:pt modelId="{1469189E-A48B-4B7D-AAF7-86B57F341E2C}" type="pres">
      <dgm:prSet presAssocID="{12F0ABC6-C35E-4039-9398-9F42EF31814E}" presName="horz1" presStyleCnt="0"/>
      <dgm:spPr/>
    </dgm:pt>
    <dgm:pt modelId="{9AEA94AB-2021-412B-BA71-F2F5D4D3C857}" type="pres">
      <dgm:prSet presAssocID="{12F0ABC6-C35E-4039-9398-9F42EF31814E}" presName="tx1" presStyleLbl="revTx" presStyleIdx="7" presStyleCnt="10"/>
      <dgm:spPr/>
    </dgm:pt>
    <dgm:pt modelId="{77D9A400-B175-453F-9891-67566F36DB3A}" type="pres">
      <dgm:prSet presAssocID="{12F0ABC6-C35E-4039-9398-9F42EF31814E}" presName="vert1" presStyleCnt="0"/>
      <dgm:spPr/>
    </dgm:pt>
    <dgm:pt modelId="{B8D3E53A-1EE0-404C-A219-6E20BE821E3E}" type="pres">
      <dgm:prSet presAssocID="{4A9D1EDB-DA93-41FA-948B-B475C878E9D7}" presName="thickLine" presStyleLbl="alignNode1" presStyleIdx="8" presStyleCnt="10"/>
      <dgm:spPr/>
    </dgm:pt>
    <dgm:pt modelId="{312782C1-7F71-4C97-AE6A-682238423FB2}" type="pres">
      <dgm:prSet presAssocID="{4A9D1EDB-DA93-41FA-948B-B475C878E9D7}" presName="horz1" presStyleCnt="0"/>
      <dgm:spPr/>
    </dgm:pt>
    <dgm:pt modelId="{DB32A37E-805C-4C57-B26B-B9680647147F}" type="pres">
      <dgm:prSet presAssocID="{4A9D1EDB-DA93-41FA-948B-B475C878E9D7}" presName="tx1" presStyleLbl="revTx" presStyleIdx="8" presStyleCnt="10"/>
      <dgm:spPr/>
    </dgm:pt>
    <dgm:pt modelId="{64A150B4-00A3-4FDA-B3B4-6CABC5A39FDE}" type="pres">
      <dgm:prSet presAssocID="{4A9D1EDB-DA93-41FA-948B-B475C878E9D7}" presName="vert1" presStyleCnt="0"/>
      <dgm:spPr/>
    </dgm:pt>
    <dgm:pt modelId="{854844F4-CF5B-4C14-9F90-0C4F2B7E7BC9}" type="pres">
      <dgm:prSet presAssocID="{B285B8AC-C928-4268-B588-ECE9AA1EF6A4}" presName="thickLine" presStyleLbl="alignNode1" presStyleIdx="9" presStyleCnt="10"/>
      <dgm:spPr/>
    </dgm:pt>
    <dgm:pt modelId="{B4115E40-1578-437D-9304-CB0C23E1DBA2}" type="pres">
      <dgm:prSet presAssocID="{B285B8AC-C928-4268-B588-ECE9AA1EF6A4}" presName="horz1" presStyleCnt="0"/>
      <dgm:spPr/>
    </dgm:pt>
    <dgm:pt modelId="{779084A6-C9D7-4AC3-81E8-CC4655D8F58F}" type="pres">
      <dgm:prSet presAssocID="{B285B8AC-C928-4268-B588-ECE9AA1EF6A4}" presName="tx1" presStyleLbl="revTx" presStyleIdx="9" presStyleCnt="10"/>
      <dgm:spPr/>
    </dgm:pt>
    <dgm:pt modelId="{6F79CAFF-4FA8-4ACB-8956-80BB0BD108BE}" type="pres">
      <dgm:prSet presAssocID="{B285B8AC-C928-4268-B588-ECE9AA1EF6A4}" presName="vert1" presStyleCnt="0"/>
      <dgm:spPr/>
    </dgm:pt>
  </dgm:ptLst>
  <dgm:cxnLst>
    <dgm:cxn modelId="{9A04C807-B718-4288-A4D5-3A3AFB2836E3}" srcId="{477261B8-C2CD-437E-905B-33C39ADCC0D4}" destId="{0B2B3DB4-605A-45A0-8C46-E82736350CF9}" srcOrd="3" destOrd="0" parTransId="{2693BF07-1695-4BD1-A8EA-EE8AB39BE61A}" sibTransId="{E63F37DC-9068-448D-8139-992B79EC73BB}"/>
    <dgm:cxn modelId="{01D53C20-C364-46C3-BAD3-BB7F8D2CEC81}" srcId="{477261B8-C2CD-437E-905B-33C39ADCC0D4}" destId="{14B39A87-E76B-4584-A3DE-98ED3F608CDA}" srcOrd="5" destOrd="0" parTransId="{515B0F72-21CF-4F48-927D-CD2B77E58E75}" sibTransId="{C2E6FA4E-2F9A-43D4-A2E9-586551DCD7D3}"/>
    <dgm:cxn modelId="{056AA023-3039-4883-ADB6-30730CC8B0BA}" type="presOf" srcId="{14B39A87-E76B-4584-A3DE-98ED3F608CDA}" destId="{A544BBFC-567F-4BC7-9FF8-F1DDF97D6072}" srcOrd="0" destOrd="0" presId="urn:microsoft.com/office/officeart/2008/layout/LinedList"/>
    <dgm:cxn modelId="{B5557B2A-6374-48E8-8774-49170FE52615}" type="presOf" srcId="{D312A00F-3CD1-428D-9487-A402349FD559}" destId="{FCA078AD-AEFE-48F8-8DDF-CAEA08BA22AB}" srcOrd="0" destOrd="0" presId="urn:microsoft.com/office/officeart/2008/layout/LinedList"/>
    <dgm:cxn modelId="{B27DEC37-F79C-4569-8053-BC358BB90C44}" type="presOf" srcId="{D9D7E399-1CED-4F80-B5BF-156EA67F4E8F}" destId="{4B4CAFC7-09F6-4777-9F18-0080166A1318}" srcOrd="0" destOrd="0" presId="urn:microsoft.com/office/officeart/2008/layout/LinedList"/>
    <dgm:cxn modelId="{95570465-2B15-43C4-BA51-07DF124867D3}" srcId="{477261B8-C2CD-437E-905B-33C39ADCC0D4}" destId="{8CE22D15-3380-448C-84DD-5E5E31171980}" srcOrd="4" destOrd="0" parTransId="{A1FE5173-2694-4D49-AC6C-6DEB347C9576}" sibTransId="{2989671A-4F5D-4F1D-A98E-F371917F984B}"/>
    <dgm:cxn modelId="{6960744A-9A02-48DE-9B4D-ECB4D5782A76}" type="presOf" srcId="{B285B8AC-C928-4268-B588-ECE9AA1EF6A4}" destId="{779084A6-C9D7-4AC3-81E8-CC4655D8F58F}" srcOrd="0" destOrd="0" presId="urn:microsoft.com/office/officeart/2008/layout/LinedList"/>
    <dgm:cxn modelId="{83FA9F6A-988A-44EE-AFFB-17F0E21808D2}" srcId="{477261B8-C2CD-437E-905B-33C39ADCC0D4}" destId="{D9D7E399-1CED-4F80-B5BF-156EA67F4E8F}" srcOrd="2" destOrd="0" parTransId="{8568C13E-D055-4C9D-81DB-10737F75ACE1}" sibTransId="{F0DD16A3-9293-42D0-81EF-8D6003D32158}"/>
    <dgm:cxn modelId="{CF13424E-5021-4FC1-93DD-9B98AF6011C4}" srcId="{477261B8-C2CD-437E-905B-33C39ADCC0D4}" destId="{D8B84F3B-1D10-4097-9418-E2A3789C3A0B}" srcOrd="0" destOrd="0" parTransId="{5969E1E4-E6DA-4E8B-93F0-47CF8B9FED66}" sibTransId="{55AC5924-503E-49A6-86A8-8A4DCD56D6D0}"/>
    <dgm:cxn modelId="{4235CF59-C084-4339-B455-50EF2B018A2C}" srcId="{477261B8-C2CD-437E-905B-33C39ADCC0D4}" destId="{D312A00F-3CD1-428D-9487-A402349FD559}" srcOrd="6" destOrd="0" parTransId="{6C490E69-19C5-4928-9D4E-E687735D39B5}" sibTransId="{0991E696-73F9-4653-AB00-9F004D0EA059}"/>
    <dgm:cxn modelId="{05749686-3A6A-45B7-803E-B35F4A55C105}" srcId="{477261B8-C2CD-437E-905B-33C39ADCC0D4}" destId="{BDB9EE39-5610-4327-8868-0667C15B7C0A}" srcOrd="1" destOrd="0" parTransId="{F3380487-9390-421B-A9A2-AB7E172DEC78}" sibTransId="{8348C1AC-64F9-4B69-9F90-C68409729220}"/>
    <dgm:cxn modelId="{2C7F0A9A-8843-42B8-845F-2A488A1FDF65}" type="presOf" srcId="{8CE22D15-3380-448C-84DD-5E5E31171980}" destId="{AD35150C-6CE6-408E-A13D-3FF43323B8FF}" srcOrd="0" destOrd="0" presId="urn:microsoft.com/office/officeart/2008/layout/LinedList"/>
    <dgm:cxn modelId="{B88400A3-B512-45C8-840D-E7114F6810CC}" type="presOf" srcId="{0B2B3DB4-605A-45A0-8C46-E82736350CF9}" destId="{F07174CD-2D14-49DF-93B1-AF6D83DACBEA}" srcOrd="0" destOrd="0" presId="urn:microsoft.com/office/officeart/2008/layout/LinedList"/>
    <dgm:cxn modelId="{46DF17B1-1694-4A36-BC22-1E0BC99FB86B}" srcId="{477261B8-C2CD-437E-905B-33C39ADCC0D4}" destId="{4A9D1EDB-DA93-41FA-948B-B475C878E9D7}" srcOrd="8" destOrd="0" parTransId="{B57C7599-29D2-4D78-B399-AF9EDC9C0F4A}" sibTransId="{ADA92850-A564-46C5-8BEE-858AEC30925D}"/>
    <dgm:cxn modelId="{8B3B40B6-4DD6-4D1F-BF6F-54ADB9B24A9E}" type="presOf" srcId="{4A9D1EDB-DA93-41FA-948B-B475C878E9D7}" destId="{DB32A37E-805C-4C57-B26B-B9680647147F}" srcOrd="0" destOrd="0" presId="urn:microsoft.com/office/officeart/2008/layout/LinedList"/>
    <dgm:cxn modelId="{7A5DECB7-C594-4BD9-B9FB-DDA744C8B2E1}" type="presOf" srcId="{D8B84F3B-1D10-4097-9418-E2A3789C3A0B}" destId="{B45768EC-9762-418F-8442-A2220DB974A9}" srcOrd="0" destOrd="0" presId="urn:microsoft.com/office/officeart/2008/layout/LinedList"/>
    <dgm:cxn modelId="{699AAEDE-9CDE-4A6D-BD87-71536B33CF19}" srcId="{477261B8-C2CD-437E-905B-33C39ADCC0D4}" destId="{12F0ABC6-C35E-4039-9398-9F42EF31814E}" srcOrd="7" destOrd="0" parTransId="{AB5DD74A-0D00-4767-AFA4-61BD7B741D4A}" sibTransId="{D4B42EBC-2F1B-4F9E-8CFE-048A21A2F1BE}"/>
    <dgm:cxn modelId="{07A152EB-43BA-407E-AD35-53336AF9F551}" type="presOf" srcId="{BDB9EE39-5610-4327-8868-0667C15B7C0A}" destId="{7585A97C-AD47-4170-8210-D486F889CE0A}" srcOrd="0" destOrd="0" presId="urn:microsoft.com/office/officeart/2008/layout/LinedList"/>
    <dgm:cxn modelId="{45E124F6-B9E9-4F1E-94C1-166E7102282A}" type="presOf" srcId="{477261B8-C2CD-437E-905B-33C39ADCC0D4}" destId="{DCE4754A-4ECD-4C58-9B58-42534DE7E702}" srcOrd="0" destOrd="0" presId="urn:microsoft.com/office/officeart/2008/layout/LinedList"/>
    <dgm:cxn modelId="{B234F0FC-51E5-434B-8608-E40239189FEA}" srcId="{477261B8-C2CD-437E-905B-33C39ADCC0D4}" destId="{B285B8AC-C928-4268-B588-ECE9AA1EF6A4}" srcOrd="9" destOrd="0" parTransId="{0641ED03-2F86-4FE4-98E7-FA1A34198D03}" sibTransId="{D3DB895D-ACFE-473A-9EA2-FC5E61A802C8}"/>
    <dgm:cxn modelId="{E454F2FD-0E60-4930-9708-EA70B1F3240C}" type="presOf" srcId="{12F0ABC6-C35E-4039-9398-9F42EF31814E}" destId="{9AEA94AB-2021-412B-BA71-F2F5D4D3C857}" srcOrd="0" destOrd="0" presId="urn:microsoft.com/office/officeart/2008/layout/LinedList"/>
    <dgm:cxn modelId="{E0CE8E74-2825-4B6E-9C85-492279B9B7D5}" type="presParOf" srcId="{DCE4754A-4ECD-4C58-9B58-42534DE7E702}" destId="{FF2621C3-648F-4FB3-AB94-61A8B740630F}" srcOrd="0" destOrd="0" presId="urn:microsoft.com/office/officeart/2008/layout/LinedList"/>
    <dgm:cxn modelId="{7E70B8F2-B570-4643-8F34-73AEC9002EF9}" type="presParOf" srcId="{DCE4754A-4ECD-4C58-9B58-42534DE7E702}" destId="{013C4DE1-03BC-4C69-BF8E-2B0327A49400}" srcOrd="1" destOrd="0" presId="urn:microsoft.com/office/officeart/2008/layout/LinedList"/>
    <dgm:cxn modelId="{B4E20204-F238-42A4-9972-2069289DE43B}" type="presParOf" srcId="{013C4DE1-03BC-4C69-BF8E-2B0327A49400}" destId="{B45768EC-9762-418F-8442-A2220DB974A9}" srcOrd="0" destOrd="0" presId="urn:microsoft.com/office/officeart/2008/layout/LinedList"/>
    <dgm:cxn modelId="{69AEE45B-D29E-4B3F-BC09-DFB9F4EF9C7F}" type="presParOf" srcId="{013C4DE1-03BC-4C69-BF8E-2B0327A49400}" destId="{5A251C42-7E4F-46B8-B2F0-CB4F9031098E}" srcOrd="1" destOrd="0" presId="urn:microsoft.com/office/officeart/2008/layout/LinedList"/>
    <dgm:cxn modelId="{8DF2B5D4-04DA-49F0-A4A7-D67B6CE6FC77}" type="presParOf" srcId="{DCE4754A-4ECD-4C58-9B58-42534DE7E702}" destId="{2FBC2E0B-1807-4005-8C45-79CB42F4E85F}" srcOrd="2" destOrd="0" presId="urn:microsoft.com/office/officeart/2008/layout/LinedList"/>
    <dgm:cxn modelId="{6CCB503A-49DA-4D2E-A4E6-FBD8F9FB5455}" type="presParOf" srcId="{DCE4754A-4ECD-4C58-9B58-42534DE7E702}" destId="{707A9F18-284A-4C84-9183-0906192FD13E}" srcOrd="3" destOrd="0" presId="urn:microsoft.com/office/officeart/2008/layout/LinedList"/>
    <dgm:cxn modelId="{7CCED5E1-D8C8-4843-B9D1-D9FF9F864C89}" type="presParOf" srcId="{707A9F18-284A-4C84-9183-0906192FD13E}" destId="{7585A97C-AD47-4170-8210-D486F889CE0A}" srcOrd="0" destOrd="0" presId="urn:microsoft.com/office/officeart/2008/layout/LinedList"/>
    <dgm:cxn modelId="{D4947FE9-0F4F-4A81-8BA8-64B4C38B4727}" type="presParOf" srcId="{707A9F18-284A-4C84-9183-0906192FD13E}" destId="{88C55140-7AC9-46F2-85B9-305127C3E4EA}" srcOrd="1" destOrd="0" presId="urn:microsoft.com/office/officeart/2008/layout/LinedList"/>
    <dgm:cxn modelId="{BC3FCFCC-6401-4CFB-B3EA-D60520FF4C79}" type="presParOf" srcId="{DCE4754A-4ECD-4C58-9B58-42534DE7E702}" destId="{245798BE-39D7-43E3-A3F4-A932A4A4E638}" srcOrd="4" destOrd="0" presId="urn:microsoft.com/office/officeart/2008/layout/LinedList"/>
    <dgm:cxn modelId="{7AB01A3C-C97F-403F-B6C0-73C0D9446CF0}" type="presParOf" srcId="{DCE4754A-4ECD-4C58-9B58-42534DE7E702}" destId="{3E0B8584-BA01-4223-859E-8A43B5050B6D}" srcOrd="5" destOrd="0" presId="urn:microsoft.com/office/officeart/2008/layout/LinedList"/>
    <dgm:cxn modelId="{F6FB70D4-5B1B-4C5B-B7A2-467475244C30}" type="presParOf" srcId="{3E0B8584-BA01-4223-859E-8A43B5050B6D}" destId="{4B4CAFC7-09F6-4777-9F18-0080166A1318}" srcOrd="0" destOrd="0" presId="urn:microsoft.com/office/officeart/2008/layout/LinedList"/>
    <dgm:cxn modelId="{50950AC5-8370-4B05-B88F-2134BE505578}" type="presParOf" srcId="{3E0B8584-BA01-4223-859E-8A43B5050B6D}" destId="{E3B43A4A-54CE-413C-B4E9-2AA2CA27921F}" srcOrd="1" destOrd="0" presId="urn:microsoft.com/office/officeart/2008/layout/LinedList"/>
    <dgm:cxn modelId="{451BF795-ACBA-401A-A072-FE8F5BEEB778}" type="presParOf" srcId="{DCE4754A-4ECD-4C58-9B58-42534DE7E702}" destId="{754EB47B-880C-4D54-9B3F-BEE9302C8210}" srcOrd="6" destOrd="0" presId="urn:microsoft.com/office/officeart/2008/layout/LinedList"/>
    <dgm:cxn modelId="{09C5DEF1-0885-4C6A-A4B1-1F5E7858F3B1}" type="presParOf" srcId="{DCE4754A-4ECD-4C58-9B58-42534DE7E702}" destId="{22CC59D2-4EF5-4B2F-84F7-9929CFF705B4}" srcOrd="7" destOrd="0" presId="urn:microsoft.com/office/officeart/2008/layout/LinedList"/>
    <dgm:cxn modelId="{E592BBC1-9EF2-495D-920D-C7DF2D527339}" type="presParOf" srcId="{22CC59D2-4EF5-4B2F-84F7-9929CFF705B4}" destId="{F07174CD-2D14-49DF-93B1-AF6D83DACBEA}" srcOrd="0" destOrd="0" presId="urn:microsoft.com/office/officeart/2008/layout/LinedList"/>
    <dgm:cxn modelId="{7721136C-3747-40AC-BBF8-D6D20C15A45A}" type="presParOf" srcId="{22CC59D2-4EF5-4B2F-84F7-9929CFF705B4}" destId="{DA4B8384-0807-4DCB-9CA1-D2F2AFD047C2}" srcOrd="1" destOrd="0" presId="urn:microsoft.com/office/officeart/2008/layout/LinedList"/>
    <dgm:cxn modelId="{60979BD3-0F20-4F20-AD5B-1C1E606C45D1}" type="presParOf" srcId="{DCE4754A-4ECD-4C58-9B58-42534DE7E702}" destId="{98E82277-907E-460A-BD4E-70D0E8880375}" srcOrd="8" destOrd="0" presId="urn:microsoft.com/office/officeart/2008/layout/LinedList"/>
    <dgm:cxn modelId="{1EBCFA0E-1653-4FFE-9726-143CCCB60A63}" type="presParOf" srcId="{DCE4754A-4ECD-4C58-9B58-42534DE7E702}" destId="{A0723528-21D5-461C-8650-EA5377221154}" srcOrd="9" destOrd="0" presId="urn:microsoft.com/office/officeart/2008/layout/LinedList"/>
    <dgm:cxn modelId="{8D439A53-1868-4CCC-A61C-DD9DF0AA660E}" type="presParOf" srcId="{A0723528-21D5-461C-8650-EA5377221154}" destId="{AD35150C-6CE6-408E-A13D-3FF43323B8FF}" srcOrd="0" destOrd="0" presId="urn:microsoft.com/office/officeart/2008/layout/LinedList"/>
    <dgm:cxn modelId="{4A2376CF-7669-4CD2-B7B4-68972BDE3CCF}" type="presParOf" srcId="{A0723528-21D5-461C-8650-EA5377221154}" destId="{9DA16F1C-6A28-47FF-A03A-57D654438AF7}" srcOrd="1" destOrd="0" presId="urn:microsoft.com/office/officeart/2008/layout/LinedList"/>
    <dgm:cxn modelId="{CB2F5A9C-04D3-43E8-9F90-215948701127}" type="presParOf" srcId="{DCE4754A-4ECD-4C58-9B58-42534DE7E702}" destId="{9EB72D26-B48B-4ABB-BF6E-E4C74F17C837}" srcOrd="10" destOrd="0" presId="urn:microsoft.com/office/officeart/2008/layout/LinedList"/>
    <dgm:cxn modelId="{E6470C45-7CAF-4F3E-87B2-31371C28B8D8}" type="presParOf" srcId="{DCE4754A-4ECD-4C58-9B58-42534DE7E702}" destId="{FE9553EC-9E6A-4613-A25D-42FFCB53F9A6}" srcOrd="11" destOrd="0" presId="urn:microsoft.com/office/officeart/2008/layout/LinedList"/>
    <dgm:cxn modelId="{91034011-64FF-476F-8AAD-B4C18B3B2263}" type="presParOf" srcId="{FE9553EC-9E6A-4613-A25D-42FFCB53F9A6}" destId="{A544BBFC-567F-4BC7-9FF8-F1DDF97D6072}" srcOrd="0" destOrd="0" presId="urn:microsoft.com/office/officeart/2008/layout/LinedList"/>
    <dgm:cxn modelId="{E80E6AB6-4107-4636-AF8F-331C9D6AE180}" type="presParOf" srcId="{FE9553EC-9E6A-4613-A25D-42FFCB53F9A6}" destId="{898E2B7F-7168-4192-B5BD-434673EE8CDE}" srcOrd="1" destOrd="0" presId="urn:microsoft.com/office/officeart/2008/layout/LinedList"/>
    <dgm:cxn modelId="{D264938C-C933-4439-80BB-64FB202E4BD1}" type="presParOf" srcId="{DCE4754A-4ECD-4C58-9B58-42534DE7E702}" destId="{39A95064-81D6-4588-8326-7D7DC7622C19}" srcOrd="12" destOrd="0" presId="urn:microsoft.com/office/officeart/2008/layout/LinedList"/>
    <dgm:cxn modelId="{8603147F-67F0-47F6-9FF6-C0FB856D08DB}" type="presParOf" srcId="{DCE4754A-4ECD-4C58-9B58-42534DE7E702}" destId="{45673FDB-749E-41B5-8AA2-9CABD8EC1274}" srcOrd="13" destOrd="0" presId="urn:microsoft.com/office/officeart/2008/layout/LinedList"/>
    <dgm:cxn modelId="{2CAA7C16-48F7-47EE-B96B-81923BFB2EA7}" type="presParOf" srcId="{45673FDB-749E-41B5-8AA2-9CABD8EC1274}" destId="{FCA078AD-AEFE-48F8-8DDF-CAEA08BA22AB}" srcOrd="0" destOrd="0" presId="urn:microsoft.com/office/officeart/2008/layout/LinedList"/>
    <dgm:cxn modelId="{97317165-1507-4324-974D-7F88C4F1FC89}" type="presParOf" srcId="{45673FDB-749E-41B5-8AA2-9CABD8EC1274}" destId="{745029FC-C8E5-47EE-8F08-700DF6662B7F}" srcOrd="1" destOrd="0" presId="urn:microsoft.com/office/officeart/2008/layout/LinedList"/>
    <dgm:cxn modelId="{EE23920C-ACBB-45B4-9964-ED4A1750D4E6}" type="presParOf" srcId="{DCE4754A-4ECD-4C58-9B58-42534DE7E702}" destId="{99F2B0BC-0E8C-43D4-9E18-07E8730A448B}" srcOrd="14" destOrd="0" presId="urn:microsoft.com/office/officeart/2008/layout/LinedList"/>
    <dgm:cxn modelId="{931448CC-3378-4883-BC13-39D60EE263C8}" type="presParOf" srcId="{DCE4754A-4ECD-4C58-9B58-42534DE7E702}" destId="{1469189E-A48B-4B7D-AAF7-86B57F341E2C}" srcOrd="15" destOrd="0" presId="urn:microsoft.com/office/officeart/2008/layout/LinedList"/>
    <dgm:cxn modelId="{6DA45AB7-0BEB-48CB-BB92-51F53F480D60}" type="presParOf" srcId="{1469189E-A48B-4B7D-AAF7-86B57F341E2C}" destId="{9AEA94AB-2021-412B-BA71-F2F5D4D3C857}" srcOrd="0" destOrd="0" presId="urn:microsoft.com/office/officeart/2008/layout/LinedList"/>
    <dgm:cxn modelId="{383C1E38-5E58-4DDC-AA33-8C409CB07188}" type="presParOf" srcId="{1469189E-A48B-4B7D-AAF7-86B57F341E2C}" destId="{77D9A400-B175-453F-9891-67566F36DB3A}" srcOrd="1" destOrd="0" presId="urn:microsoft.com/office/officeart/2008/layout/LinedList"/>
    <dgm:cxn modelId="{095B920A-B171-478E-B6ED-44AD3FDAD19F}" type="presParOf" srcId="{DCE4754A-4ECD-4C58-9B58-42534DE7E702}" destId="{B8D3E53A-1EE0-404C-A219-6E20BE821E3E}" srcOrd="16" destOrd="0" presId="urn:microsoft.com/office/officeart/2008/layout/LinedList"/>
    <dgm:cxn modelId="{8D8D0262-8147-4B27-B768-BF7BB9B4DA9D}" type="presParOf" srcId="{DCE4754A-4ECD-4C58-9B58-42534DE7E702}" destId="{312782C1-7F71-4C97-AE6A-682238423FB2}" srcOrd="17" destOrd="0" presId="urn:microsoft.com/office/officeart/2008/layout/LinedList"/>
    <dgm:cxn modelId="{9CA19F6C-0AD3-404B-9187-56DFF9AD469B}" type="presParOf" srcId="{312782C1-7F71-4C97-AE6A-682238423FB2}" destId="{DB32A37E-805C-4C57-B26B-B9680647147F}" srcOrd="0" destOrd="0" presId="urn:microsoft.com/office/officeart/2008/layout/LinedList"/>
    <dgm:cxn modelId="{122040E9-C381-4D12-BB33-295E56AD4D30}" type="presParOf" srcId="{312782C1-7F71-4C97-AE6A-682238423FB2}" destId="{64A150B4-00A3-4FDA-B3B4-6CABC5A39FDE}" srcOrd="1" destOrd="0" presId="urn:microsoft.com/office/officeart/2008/layout/LinedList"/>
    <dgm:cxn modelId="{A7AA2CB8-A972-4CA2-8513-165EA0F674BF}" type="presParOf" srcId="{DCE4754A-4ECD-4C58-9B58-42534DE7E702}" destId="{854844F4-CF5B-4C14-9F90-0C4F2B7E7BC9}" srcOrd="18" destOrd="0" presId="urn:microsoft.com/office/officeart/2008/layout/LinedList"/>
    <dgm:cxn modelId="{7673921A-DA68-433F-A072-8BD3AA52DB5F}" type="presParOf" srcId="{DCE4754A-4ECD-4C58-9B58-42534DE7E702}" destId="{B4115E40-1578-437D-9304-CB0C23E1DBA2}" srcOrd="19" destOrd="0" presId="urn:microsoft.com/office/officeart/2008/layout/LinedList"/>
    <dgm:cxn modelId="{7E677BE2-7328-44B9-96FD-A6F50DE03114}" type="presParOf" srcId="{B4115E40-1578-437D-9304-CB0C23E1DBA2}" destId="{779084A6-C9D7-4AC3-81E8-CC4655D8F58F}" srcOrd="0" destOrd="0" presId="urn:microsoft.com/office/officeart/2008/layout/LinedList"/>
    <dgm:cxn modelId="{58F8F53C-E3D7-4AF6-9FF2-A91AFCC15951}" type="presParOf" srcId="{B4115E40-1578-437D-9304-CB0C23E1DBA2}" destId="{6F79CAFF-4FA8-4ACB-8956-80BB0BD108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21C3-648F-4FB3-AB94-61A8B740630F}">
      <dsp:nvSpPr>
        <dsp:cNvPr id="0" name=""/>
        <dsp:cNvSpPr/>
      </dsp:nvSpPr>
      <dsp:spPr>
        <a:xfrm>
          <a:off x="0" y="696"/>
          <a:ext cx="6151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768EC-9762-418F-8442-A2220DB974A9}">
      <dsp:nvSpPr>
        <dsp:cNvPr id="0" name=""/>
        <dsp:cNvSpPr/>
      </dsp:nvSpPr>
      <dsp:spPr>
        <a:xfrm>
          <a:off x="0" y="696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1. Napravite plan za prestanak pušenja</a:t>
          </a:r>
        </a:p>
      </dsp:txBody>
      <dsp:txXfrm>
        <a:off x="0" y="696"/>
        <a:ext cx="6151830" cy="570606"/>
      </dsp:txXfrm>
    </dsp:sp>
    <dsp:sp modelId="{2FBC2E0B-1807-4005-8C45-79CB42F4E85F}">
      <dsp:nvSpPr>
        <dsp:cNvPr id="0" name=""/>
        <dsp:cNvSpPr/>
      </dsp:nvSpPr>
      <dsp:spPr>
        <a:xfrm>
          <a:off x="0" y="571303"/>
          <a:ext cx="6151830" cy="0"/>
        </a:xfrm>
        <a:prstGeom prst="line">
          <a:avLst/>
        </a:prstGeom>
        <a:solidFill>
          <a:schemeClr val="accent2">
            <a:hueOff val="-163386"/>
            <a:satOff val="-3011"/>
            <a:lumOff val="-1656"/>
            <a:alphaOff val="0"/>
          </a:schemeClr>
        </a:solidFill>
        <a:ln w="12700" cap="flat" cmpd="sng" algn="ctr">
          <a:solidFill>
            <a:schemeClr val="accent2">
              <a:hueOff val="-163386"/>
              <a:satOff val="-3011"/>
              <a:lumOff val="-16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A97C-AD47-4170-8210-D486F889CE0A}">
      <dsp:nvSpPr>
        <dsp:cNvPr id="0" name=""/>
        <dsp:cNvSpPr/>
      </dsp:nvSpPr>
      <dsp:spPr>
        <a:xfrm>
          <a:off x="0" y="571303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2. Mislite pozitivno</a:t>
          </a:r>
        </a:p>
      </dsp:txBody>
      <dsp:txXfrm>
        <a:off x="0" y="571303"/>
        <a:ext cx="6151830" cy="570606"/>
      </dsp:txXfrm>
    </dsp:sp>
    <dsp:sp modelId="{245798BE-39D7-43E3-A3F4-A932A4A4E638}">
      <dsp:nvSpPr>
        <dsp:cNvPr id="0" name=""/>
        <dsp:cNvSpPr/>
      </dsp:nvSpPr>
      <dsp:spPr>
        <a:xfrm>
          <a:off x="0" y="1141909"/>
          <a:ext cx="6151830" cy="0"/>
        </a:xfrm>
        <a:prstGeom prst="line">
          <a:avLst/>
        </a:prstGeom>
        <a:solidFill>
          <a:schemeClr val="accent2">
            <a:hueOff val="-326771"/>
            <a:satOff val="-6021"/>
            <a:lumOff val="-3312"/>
            <a:alphaOff val="0"/>
          </a:schemeClr>
        </a:solidFill>
        <a:ln w="12700" cap="flat" cmpd="sng" algn="ctr">
          <a:solidFill>
            <a:schemeClr val="accent2">
              <a:hueOff val="-326771"/>
              <a:satOff val="-6021"/>
              <a:lumOff val="-3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CAFC7-09F6-4777-9F18-0080166A1318}">
      <dsp:nvSpPr>
        <dsp:cNvPr id="0" name=""/>
        <dsp:cNvSpPr/>
      </dsp:nvSpPr>
      <dsp:spPr>
        <a:xfrm>
          <a:off x="0" y="1141909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3. Prepoznajte situacije u kojima žudite za cigaretama te ih izbjegavajte </a:t>
          </a:r>
        </a:p>
      </dsp:txBody>
      <dsp:txXfrm>
        <a:off x="0" y="1141909"/>
        <a:ext cx="6151830" cy="570606"/>
      </dsp:txXfrm>
    </dsp:sp>
    <dsp:sp modelId="{754EB47B-880C-4D54-9B3F-BEE9302C8210}">
      <dsp:nvSpPr>
        <dsp:cNvPr id="0" name=""/>
        <dsp:cNvSpPr/>
      </dsp:nvSpPr>
      <dsp:spPr>
        <a:xfrm>
          <a:off x="0" y="1712516"/>
          <a:ext cx="6151830" cy="0"/>
        </a:xfrm>
        <a:prstGeom prst="line">
          <a:avLst/>
        </a:prstGeom>
        <a:solidFill>
          <a:schemeClr val="accent2">
            <a:hueOff val="-490157"/>
            <a:satOff val="-9032"/>
            <a:lumOff val="-4967"/>
            <a:alphaOff val="0"/>
          </a:schemeClr>
        </a:solidFill>
        <a:ln w="12700" cap="flat" cmpd="sng" algn="ctr">
          <a:solidFill>
            <a:schemeClr val="accent2">
              <a:hueOff val="-490157"/>
              <a:satOff val="-9032"/>
              <a:lumOff val="-4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174CD-2D14-49DF-93B1-AF6D83DACBEA}">
      <dsp:nvSpPr>
        <dsp:cNvPr id="0" name=""/>
        <dsp:cNvSpPr/>
      </dsp:nvSpPr>
      <dsp:spPr>
        <a:xfrm>
          <a:off x="0" y="1712516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4. Razmislite o prehrani (poznato je da je nakon neke svrte hrane žudnja za cigaretama veća)</a:t>
          </a:r>
        </a:p>
      </dsp:txBody>
      <dsp:txXfrm>
        <a:off x="0" y="1712516"/>
        <a:ext cx="6151830" cy="570606"/>
      </dsp:txXfrm>
    </dsp:sp>
    <dsp:sp modelId="{98E82277-907E-460A-BD4E-70D0E8880375}">
      <dsp:nvSpPr>
        <dsp:cNvPr id="0" name=""/>
        <dsp:cNvSpPr/>
      </dsp:nvSpPr>
      <dsp:spPr>
        <a:xfrm>
          <a:off x="0" y="2283122"/>
          <a:ext cx="6151830" cy="0"/>
        </a:xfrm>
        <a:prstGeom prst="line">
          <a:avLst/>
        </a:prstGeom>
        <a:solidFill>
          <a:schemeClr val="accent2">
            <a:hueOff val="-653543"/>
            <a:satOff val="-12042"/>
            <a:lumOff val="-6623"/>
            <a:alphaOff val="0"/>
          </a:schemeClr>
        </a:solidFill>
        <a:ln w="12700" cap="flat" cmpd="sng" algn="ctr">
          <a:solidFill>
            <a:schemeClr val="accent2">
              <a:hueOff val="-653543"/>
              <a:satOff val="-12042"/>
              <a:lumOff val="-66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5150C-6CE6-408E-A13D-3FF43323B8FF}">
      <dsp:nvSpPr>
        <dsp:cNvPr id="0" name=""/>
        <dsp:cNvSpPr/>
      </dsp:nvSpPr>
      <dsp:spPr>
        <a:xfrm>
          <a:off x="0" y="2283122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5. promjenite piće nakon kojeg vam odgovara cigareta (npr. Uz kavu)</a:t>
          </a:r>
        </a:p>
      </dsp:txBody>
      <dsp:txXfrm>
        <a:off x="0" y="2283122"/>
        <a:ext cx="6151830" cy="570606"/>
      </dsp:txXfrm>
    </dsp:sp>
    <dsp:sp modelId="{9EB72D26-B48B-4ABB-BF6E-E4C74F17C837}">
      <dsp:nvSpPr>
        <dsp:cNvPr id="0" name=""/>
        <dsp:cNvSpPr/>
      </dsp:nvSpPr>
      <dsp:spPr>
        <a:xfrm>
          <a:off x="0" y="2853729"/>
          <a:ext cx="6151830" cy="0"/>
        </a:xfrm>
        <a:prstGeom prst="line">
          <a:avLst/>
        </a:prstGeom>
        <a:solidFill>
          <a:schemeClr val="accent2">
            <a:hueOff val="-816929"/>
            <a:satOff val="-15053"/>
            <a:lumOff val="-8279"/>
            <a:alphaOff val="0"/>
          </a:schemeClr>
        </a:solidFill>
        <a:ln w="12700" cap="flat" cmpd="sng" algn="ctr">
          <a:solidFill>
            <a:schemeClr val="accent2">
              <a:hueOff val="-816929"/>
              <a:satOff val="-15053"/>
              <a:lumOff val="-8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4BBFC-567F-4BC7-9FF8-F1DDF97D6072}">
      <dsp:nvSpPr>
        <dsp:cNvPr id="0" name=""/>
        <dsp:cNvSpPr/>
      </dsp:nvSpPr>
      <dsp:spPr>
        <a:xfrm>
          <a:off x="0" y="2853729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6. Osigurajte podršku okoline za prestanak pušenja obitelji,prijatelja </a:t>
          </a:r>
        </a:p>
      </dsp:txBody>
      <dsp:txXfrm>
        <a:off x="0" y="2853729"/>
        <a:ext cx="6151830" cy="570606"/>
      </dsp:txXfrm>
    </dsp:sp>
    <dsp:sp modelId="{39A95064-81D6-4588-8326-7D7DC7622C19}">
      <dsp:nvSpPr>
        <dsp:cNvPr id="0" name=""/>
        <dsp:cNvSpPr/>
      </dsp:nvSpPr>
      <dsp:spPr>
        <a:xfrm>
          <a:off x="0" y="3424335"/>
          <a:ext cx="6151830" cy="0"/>
        </a:xfrm>
        <a:prstGeom prst="line">
          <a:avLst/>
        </a:prstGeom>
        <a:solidFill>
          <a:schemeClr val="accent2">
            <a:hueOff val="-980314"/>
            <a:satOff val="-18063"/>
            <a:lumOff val="-9935"/>
            <a:alphaOff val="0"/>
          </a:schemeClr>
        </a:solidFill>
        <a:ln w="12700" cap="flat" cmpd="sng" algn="ctr">
          <a:solidFill>
            <a:schemeClr val="accent2">
              <a:hueOff val="-980314"/>
              <a:satOff val="-18063"/>
              <a:lumOff val="-9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078AD-AEFE-48F8-8DDF-CAEA08BA22AB}">
      <dsp:nvSpPr>
        <dsp:cNvPr id="0" name=""/>
        <dsp:cNvSpPr/>
      </dsp:nvSpPr>
      <dsp:spPr>
        <a:xfrm>
          <a:off x="0" y="3424335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7. Pokrenite se- dokazano je da čak I pet minuta vježbanja smanjuje žudnju za cigaretom.</a:t>
          </a:r>
        </a:p>
      </dsp:txBody>
      <dsp:txXfrm>
        <a:off x="0" y="3424335"/>
        <a:ext cx="6151830" cy="570606"/>
      </dsp:txXfrm>
    </dsp:sp>
    <dsp:sp modelId="{99F2B0BC-0E8C-43D4-9E18-07E8730A448B}">
      <dsp:nvSpPr>
        <dsp:cNvPr id="0" name=""/>
        <dsp:cNvSpPr/>
      </dsp:nvSpPr>
      <dsp:spPr>
        <a:xfrm>
          <a:off x="0" y="3994941"/>
          <a:ext cx="6151830" cy="0"/>
        </a:xfrm>
        <a:prstGeom prst="line">
          <a:avLst/>
        </a:prstGeom>
        <a:solidFill>
          <a:schemeClr val="accent2">
            <a:hueOff val="-1143700"/>
            <a:satOff val="-21074"/>
            <a:lumOff val="-11590"/>
            <a:alphaOff val="0"/>
          </a:schemeClr>
        </a:solidFill>
        <a:ln w="12700" cap="flat" cmpd="sng" algn="ctr">
          <a:solidFill>
            <a:schemeClr val="accent2">
              <a:hueOff val="-1143700"/>
              <a:satOff val="-21074"/>
              <a:lumOff val="-11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A94AB-2021-412B-BA71-F2F5D4D3C857}">
      <dsp:nvSpPr>
        <dsp:cNvPr id="0" name=""/>
        <dsp:cNvSpPr/>
      </dsp:nvSpPr>
      <dsp:spPr>
        <a:xfrm>
          <a:off x="0" y="3994941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8. Držite se nepušača ne gledajte pušače I ne zavidite im </a:t>
          </a:r>
        </a:p>
      </dsp:txBody>
      <dsp:txXfrm>
        <a:off x="0" y="3994941"/>
        <a:ext cx="6151830" cy="570606"/>
      </dsp:txXfrm>
    </dsp:sp>
    <dsp:sp modelId="{B8D3E53A-1EE0-404C-A219-6E20BE821E3E}">
      <dsp:nvSpPr>
        <dsp:cNvPr id="0" name=""/>
        <dsp:cNvSpPr/>
      </dsp:nvSpPr>
      <dsp:spPr>
        <a:xfrm>
          <a:off x="0" y="4565548"/>
          <a:ext cx="6151830" cy="0"/>
        </a:xfrm>
        <a:prstGeom prst="line">
          <a:avLst/>
        </a:prstGeom>
        <a:solidFill>
          <a:schemeClr val="accent2">
            <a:hueOff val="-1307086"/>
            <a:satOff val="-24084"/>
            <a:lumOff val="-13246"/>
            <a:alphaOff val="0"/>
          </a:schemeClr>
        </a:solidFill>
        <a:ln w="12700" cap="flat" cmpd="sng" algn="ctr">
          <a:solidFill>
            <a:schemeClr val="accent2">
              <a:hueOff val="-1307086"/>
              <a:satOff val="-24084"/>
              <a:lumOff val="-132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2A37E-805C-4C57-B26B-B9680647147F}">
      <dsp:nvSpPr>
        <dsp:cNvPr id="0" name=""/>
        <dsp:cNvSpPr/>
      </dsp:nvSpPr>
      <dsp:spPr>
        <a:xfrm>
          <a:off x="0" y="4565548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9. Napravite popis razloga za prekid pušenja </a:t>
          </a:r>
        </a:p>
      </dsp:txBody>
      <dsp:txXfrm>
        <a:off x="0" y="4565548"/>
        <a:ext cx="6151830" cy="570606"/>
      </dsp:txXfrm>
    </dsp:sp>
    <dsp:sp modelId="{854844F4-CF5B-4C14-9F90-0C4F2B7E7BC9}">
      <dsp:nvSpPr>
        <dsp:cNvPr id="0" name=""/>
        <dsp:cNvSpPr/>
      </dsp:nvSpPr>
      <dsp:spPr>
        <a:xfrm>
          <a:off x="0" y="5136154"/>
          <a:ext cx="6151830" cy="0"/>
        </a:xfrm>
        <a:prstGeom prst="line">
          <a:avLst/>
        </a:prstGeom>
        <a:solidFill>
          <a:schemeClr val="accent2">
            <a:hueOff val="-1470471"/>
            <a:satOff val="-27095"/>
            <a:lumOff val="-14902"/>
            <a:alphaOff val="0"/>
          </a:schemeClr>
        </a:solidFill>
        <a:ln w="12700" cap="flat" cmpd="sng" algn="ctr">
          <a:solidFill>
            <a:schemeClr val="accent2">
              <a:hueOff val="-1470471"/>
              <a:satOff val="-27095"/>
              <a:lumOff val="-1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084A6-C9D7-4AC3-81E8-CC4655D8F58F}">
      <dsp:nvSpPr>
        <dsp:cNvPr id="0" name=""/>
        <dsp:cNvSpPr/>
      </dsp:nvSpPr>
      <dsp:spPr>
        <a:xfrm>
          <a:off x="0" y="5136154"/>
          <a:ext cx="6151830" cy="57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10. Koristite nikotisku nadomjesnu terapiju koja udvostručuje šanse za uspjeh (žvakaće gume,flasteri,pastile,tablete ispod jezika,inalatori)</a:t>
          </a:r>
        </a:p>
      </dsp:txBody>
      <dsp:txXfrm>
        <a:off x="0" y="5136154"/>
        <a:ext cx="6151830" cy="57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0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9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59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4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21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63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22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25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2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924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61578-2F26-69F9-A4C6-BD1148A34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8737" r="6" b="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Borba protiv pušenja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Gabrijel Bilić 7.a 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777C-BC5D-D9A7-7FB6-AFF60FA4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Bolest </a:t>
            </a:r>
            <a:r>
              <a:rPr lang="en-US" dirty="0" err="1"/>
              <a:t>Pušenja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2F26-EF16-0003-F212-E659FC5A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-Rak </a:t>
            </a:r>
            <a:r>
              <a:rPr lang="en-US" dirty="0" err="1"/>
              <a:t>pluća</a:t>
            </a:r>
            <a:r>
              <a:rPr lang="en-US" dirty="0"/>
              <a:t> </a:t>
            </a:r>
          </a:p>
          <a:p>
            <a:r>
              <a:rPr lang="en-US" dirty="0"/>
              <a:t>                                                                                                        1 </a:t>
            </a:r>
            <a:r>
              <a:rPr lang="en-US" dirty="0" err="1"/>
              <a:t>pluća</a:t>
            </a:r>
            <a:r>
              <a:rPr lang="en-US" dirty="0"/>
              <a:t>  </a:t>
            </a:r>
            <a:r>
              <a:rPr lang="en-US" dirty="0" err="1"/>
              <a:t>nepušača</a:t>
            </a:r>
            <a:endParaRPr lang="en-US" dirty="0"/>
          </a:p>
          <a:p>
            <a:r>
              <a:rPr lang="en-US" dirty="0"/>
              <a:t>                                                                                                        2 </a:t>
            </a:r>
            <a:r>
              <a:rPr lang="en-US" dirty="0" err="1"/>
              <a:t>pluća</a:t>
            </a:r>
            <a:r>
              <a:rPr lang="en-US" dirty="0"/>
              <a:t> </a:t>
            </a:r>
            <a:r>
              <a:rPr lang="en-US" dirty="0" err="1"/>
              <a:t>pušača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Pušenje</a:t>
            </a:r>
            <a:r>
              <a:rPr lang="en-US" dirty="0"/>
              <a:t> </a:t>
            </a:r>
            <a:r>
              <a:rPr lang="en-US" dirty="0" err="1"/>
              <a:t>cigareta</a:t>
            </a:r>
            <a:r>
              <a:rPr lang="en-US" dirty="0"/>
              <a:t> 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90%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pluća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58AB45-5B0C-7D3B-C614-78B5049B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39" y="1298171"/>
            <a:ext cx="2427249" cy="16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4FA96-D4BB-8454-A5D4-72003836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1114691"/>
            <a:ext cx="5512288" cy="1880555"/>
          </a:xfrm>
        </p:spPr>
        <p:txBody>
          <a:bodyPr anchor="t">
            <a:normAutofit/>
          </a:bodyPr>
          <a:lstStyle/>
          <a:p>
            <a:r>
              <a:rPr lang="en-US"/>
              <a:t>Žuti</a:t>
            </a:r>
            <a:r>
              <a:rPr lang="en-US" dirty="0"/>
              <a:t> </a:t>
            </a:r>
            <a:r>
              <a:rPr lang="en-US"/>
              <a:t>zubi</a:t>
            </a:r>
            <a:r>
              <a:rPr lang="en-US" dirty="0"/>
              <a:t> od </a:t>
            </a:r>
            <a:r>
              <a:rPr lang="en-US"/>
              <a:t>pušenja</a:t>
            </a:r>
            <a:r>
              <a:rPr lang="en-US" dirty="0"/>
              <a:t> 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9BFB270-A887-4B62-B243-50F92509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8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0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0FF143F8-2A11-B5F0-AA5E-8E4F68233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7" r="2" b="2"/>
          <a:stretch/>
        </p:blipFill>
        <p:spPr>
          <a:xfrm>
            <a:off x="525718" y="3282043"/>
            <a:ext cx="5512288" cy="29809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BE99-234F-4C59-3DBE-97D5405D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4159233" cy="514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Žuti</a:t>
            </a:r>
            <a:r>
              <a:rPr lang="en-US" dirty="0"/>
              <a:t> </a:t>
            </a:r>
            <a:r>
              <a:rPr lang="en-US" dirty="0" err="1"/>
              <a:t>zubi</a:t>
            </a:r>
            <a:r>
              <a:rPr lang="en-US" dirty="0"/>
              <a:t> od </a:t>
            </a:r>
            <a:r>
              <a:rPr lang="en-US" dirty="0" err="1"/>
              <a:t>pušenja</a:t>
            </a:r>
            <a:r>
              <a:rPr lang="en-US" dirty="0"/>
              <a:t> </a:t>
            </a:r>
            <a:r>
              <a:rPr lang="en-US" dirty="0" err="1"/>
              <a:t>uzrokovani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dirty="0" err="1"/>
              <a:t>nikotinom</a:t>
            </a:r>
            <a:r>
              <a:rPr lang="en-US" dirty="0"/>
              <a:t> I </a:t>
            </a:r>
            <a:r>
              <a:rPr lang="en-US" dirty="0" err="1"/>
              <a:t>katranom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duhanskog</a:t>
            </a:r>
            <a:r>
              <a:rPr lang="en-US" dirty="0"/>
              <a:t> </a:t>
            </a:r>
            <a:r>
              <a:rPr lang="en-US" dirty="0" err="1"/>
              <a:t>dima</a:t>
            </a:r>
            <a:r>
              <a:rPr lang="en-US" dirty="0"/>
              <a:t>.</a:t>
            </a:r>
          </a:p>
          <a:p>
            <a:r>
              <a:rPr lang="en-US" dirty="0"/>
              <a:t>-Jedan od </a:t>
            </a:r>
            <a:r>
              <a:rPr lang="en-US" dirty="0" err="1"/>
              <a:t>načina</a:t>
            </a:r>
            <a:r>
              <a:rPr lang="en-US" dirty="0"/>
              <a:t> da </a:t>
            </a:r>
            <a:r>
              <a:rPr lang="en-US" dirty="0" err="1"/>
              <a:t>popravite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zubi</a:t>
            </a:r>
            <a:r>
              <a:rPr lang="en-US" dirty="0"/>
              <a:t> je da </a:t>
            </a:r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puta </a:t>
            </a:r>
            <a:r>
              <a:rPr lang="en-US" dirty="0" err="1"/>
              <a:t>dnevno</a:t>
            </a:r>
            <a:r>
              <a:rPr lang="en-US" dirty="0"/>
              <a:t>.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915833"/>
            <a:ext cx="2438970" cy="942167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B108AF4-088E-4064-B983-46D04AE2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9771377" y="5278254"/>
            <a:ext cx="623078" cy="1834221"/>
            <a:chOff x="10948005" y="3272152"/>
            <a:chExt cx="623078" cy="18342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072F45-87A5-41AF-8A5F-AA1169606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543D5C-6314-4A56-96D8-66138F7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3B17B08-2B11-4A2F-9E2C-DE23C7250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8962" y="5013367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" name="Graphic 12">
              <a:extLst>
                <a:ext uri="{FF2B5EF4-FFF2-40B4-BE49-F238E27FC236}">
                  <a16:creationId xmlns:a16="http://schemas.microsoft.com/office/drawing/2014/main" id="{1C07DBD2-276A-4A72-BF25-6FB2FCD05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5">
              <a:extLst>
                <a:ext uri="{FF2B5EF4-FFF2-40B4-BE49-F238E27FC236}">
                  <a16:creationId xmlns:a16="http://schemas.microsoft.com/office/drawing/2014/main" id="{C354B108-DB71-4484-8743-68C8D5030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6574" y="4484929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5">
              <a:extLst>
                <a:ext uri="{FF2B5EF4-FFF2-40B4-BE49-F238E27FC236}">
                  <a16:creationId xmlns:a16="http://schemas.microsoft.com/office/drawing/2014/main" id="{C50B8508-ED23-4F52-B6D0-18C4EFC54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C296D5-FE18-49F2-BECF-3BBFD7834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98165" y="4772395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24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64017-B720-98E7-FED9-318CE1EF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38176"/>
            <a:ext cx="4266544" cy="2861770"/>
          </a:xfrm>
        </p:spPr>
        <p:txBody>
          <a:bodyPr anchor="b">
            <a:normAutofit/>
          </a:bodyPr>
          <a:lstStyle/>
          <a:p>
            <a:r>
              <a:rPr lang="en-US" dirty="0"/>
              <a:t>Deset </a:t>
            </a:r>
            <a:r>
              <a:rPr lang="en-US"/>
              <a:t>savjeta</a:t>
            </a:r>
            <a:r>
              <a:rPr lang="en-US" dirty="0"/>
              <a:t> za </a:t>
            </a:r>
            <a:r>
              <a:rPr lang="en-US"/>
              <a:t>samopomoć</a:t>
            </a:r>
            <a:r>
              <a:rPr lang="en-US" dirty="0"/>
              <a:t> </a:t>
            </a:r>
            <a:r>
              <a:rPr lang="en-US"/>
              <a:t>kod</a:t>
            </a:r>
            <a:r>
              <a:rPr lang="en-US" dirty="0"/>
              <a:t> </a:t>
            </a:r>
            <a:r>
              <a:rPr lang="en-US"/>
              <a:t>prestanka</a:t>
            </a:r>
            <a:r>
              <a:rPr lang="en-US" dirty="0"/>
              <a:t> </a:t>
            </a:r>
            <a:r>
              <a:rPr lang="en-US"/>
              <a:t>pušenja</a:t>
            </a:r>
            <a:r>
              <a:rPr lang="en-US" dirty="0"/>
              <a:t> </a:t>
            </a:r>
          </a:p>
        </p:txBody>
      </p:sp>
      <p:grpSp>
        <p:nvGrpSpPr>
          <p:cNvPr id="34" name="Graphic 78">
            <a:extLst>
              <a:ext uri="{FF2B5EF4-FFF2-40B4-BE49-F238E27FC236}">
                <a16:creationId xmlns:a16="http://schemas.microsoft.com/office/drawing/2014/main" id="{91868ACA-CC8C-4FA4-8E32-6DB1C7DA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69585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5" name="Graphic 78">
              <a:extLst>
                <a:ext uri="{FF2B5EF4-FFF2-40B4-BE49-F238E27FC236}">
                  <a16:creationId xmlns:a16="http://schemas.microsoft.com/office/drawing/2014/main" id="{7C343158-D3CD-4482-AAA0-375D2E66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12BFE3E3-92EC-47DC-8E6A-6E77132C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1F0F2188-9504-4EAD-A8A2-B1779FB86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14602C7D-08A5-44A5-B005-E79603849E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099F2E62-E605-487B-AC3C-11052444D8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2A21D38-C00D-4E35-8B0F-3E63C4B37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FA59AD37-1375-B6AE-2327-06F298DB0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964054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85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AADC-CF99-A4E3-F3AC-0A74CEAD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5" y="787068"/>
            <a:ext cx="4213359" cy="1890665"/>
          </a:xfrm>
        </p:spPr>
        <p:txBody>
          <a:bodyPr anchor="b">
            <a:normAutofit/>
          </a:bodyPr>
          <a:lstStyle/>
          <a:p>
            <a:r>
              <a:rPr lang="en-US" dirty="0"/>
              <a:t>Hvala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pažnji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43D9CD0-3064-36CC-AD68-EE4146E0E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168" y="555614"/>
            <a:ext cx="4706854" cy="5705279"/>
          </a:xfrm>
          <a:prstGeom prst="rect">
            <a:avLst/>
          </a:prstGeom>
        </p:spPr>
      </p:pic>
      <p:grpSp>
        <p:nvGrpSpPr>
          <p:cNvPr id="32" name="Graphic 78">
            <a:extLst>
              <a:ext uri="{FF2B5EF4-FFF2-40B4-BE49-F238E27FC236}">
                <a16:creationId xmlns:a16="http://schemas.microsoft.com/office/drawing/2014/main" id="{5E46079A-4648-465E-9D1A-479174C9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1728" y="3092185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A3BA42E0-6D8E-44BF-AC6B-5FB25C200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91EF6403-FD18-4EC0-840F-8F70F3494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92B6AD13-0D11-4C0C-A362-E048C9732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61DDD1A9-F0A4-4900-9DEF-F6B38336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F26977AE-F962-40FD-945B-D1E106951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6078955A-1871-4463-B23D-8AD33984C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F1D297-74F5-4948-9655-BC87A30A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637359"/>
            <a:ext cx="5486401" cy="1220641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6DB040-BB4B-446D-9172-7253A566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782" y="5182141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AE7480-26E8-4D60-9ABF-DF801570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44645D-B360-4E3D-A96A-6D9CE4F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9C8E1E-3260-4E6A-83CA-93346831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A551C21-5423-4320-86B3-CA6956E7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6D1A9E3F-8323-45A6-B267-8EA6B1A00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F4049F71-8749-4860-8F6D-611D459A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D62868-92E4-42DF-9CF9-A9190CC14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E8FF6F59-7749-66A8-772F-9613D018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5" y="3429000"/>
            <a:ext cx="4213359" cy="26419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2A719-7B38-9AA5-0C6B-B38B970118DA}"/>
              </a:ext>
            </a:extLst>
          </p:cNvPr>
          <p:cNvSpPr txBox="1"/>
          <p:nvPr/>
        </p:nvSpPr>
        <p:spPr>
          <a:xfrm>
            <a:off x="2846365" y="6060838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92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359E-7500-6253-6387-911C12FC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Pušenje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7DA0-9313-EE8B-5A3A-4DA022CA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Udisanje</a:t>
            </a:r>
            <a:r>
              <a:rPr lang="en-US" dirty="0"/>
              <a:t> </a:t>
            </a:r>
            <a:r>
              <a:rPr lang="en-US" dirty="0" err="1"/>
              <a:t>dima</a:t>
            </a:r>
            <a:r>
              <a:rPr lang="en-US" dirty="0"/>
              <a:t> </a:t>
            </a:r>
            <a:r>
              <a:rPr lang="en-US" dirty="0" err="1"/>
              <a:t>zapaljenog</a:t>
            </a:r>
            <a:r>
              <a:rPr lang="en-US" dirty="0"/>
              <a:t> </a:t>
            </a:r>
            <a:r>
              <a:rPr lang="en-US" dirty="0" err="1"/>
              <a:t>duhanskog</a:t>
            </a:r>
            <a:r>
              <a:rPr lang="en-US" dirty="0"/>
              <a:t> </a:t>
            </a:r>
            <a:r>
              <a:rPr lang="en-US" dirty="0" err="1"/>
              <a:t>lišća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Fiziološka</a:t>
            </a:r>
            <a:r>
              <a:rPr lang="en-US" dirty="0"/>
              <a:t> I </a:t>
            </a:r>
            <a:r>
              <a:rPr lang="en-US" dirty="0" err="1"/>
              <a:t>psihološka</a:t>
            </a:r>
            <a:r>
              <a:rPr lang="en-US" dirty="0"/>
              <a:t> </a:t>
            </a:r>
            <a:r>
              <a:rPr lang="en-US" dirty="0" err="1"/>
              <a:t>ovisnost</a:t>
            </a:r>
            <a:r>
              <a:rPr lang="en-US" dirty="0"/>
              <a:t> o </a:t>
            </a:r>
            <a:r>
              <a:rPr lang="en-US" dirty="0" err="1"/>
              <a:t>nikotinu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Pušač</a:t>
            </a:r>
            <a:r>
              <a:rPr lang="en-US" dirty="0"/>
              <a:t> je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definiciji</a:t>
            </a:r>
            <a:r>
              <a:rPr lang="en-US" dirty="0"/>
              <a:t>  WHO-a </a:t>
            </a:r>
            <a:r>
              <a:rPr lang="en-US" dirty="0" err="1"/>
              <a:t>svatkoko</a:t>
            </a:r>
            <a:r>
              <a:rPr lang="en-US" dirty="0"/>
              <a:t> </a:t>
            </a:r>
            <a:r>
              <a:rPr lang="en-US" dirty="0" err="1"/>
              <a:t>zapali</a:t>
            </a:r>
            <a:r>
              <a:rPr lang="en-US" dirty="0"/>
              <a:t> </a:t>
            </a:r>
            <a:r>
              <a:rPr lang="en-US" dirty="0" err="1"/>
              <a:t>cigaretu</a:t>
            </a:r>
            <a:r>
              <a:rPr lang="en-US" dirty="0"/>
              <a:t> </a:t>
            </a:r>
            <a:r>
              <a:rPr lang="en-US" dirty="0" err="1"/>
              <a:t>barem</a:t>
            </a:r>
            <a:r>
              <a:rPr lang="en-US" dirty="0"/>
              <a:t> 1 </a:t>
            </a:r>
            <a:r>
              <a:rPr lang="en-US" dirty="0" err="1"/>
              <a:t>tjednom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Cigarete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najprodavaniji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u </a:t>
            </a:r>
            <a:r>
              <a:rPr lang="en-US" dirty="0" err="1"/>
              <a:t>svjetu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6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AB9B-5EDC-0D56-BC74-4F7D50BE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Pušenje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E9CB-9AB0-EA3B-DF05-E466F683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Izgaranje</a:t>
            </a:r>
            <a:r>
              <a:rPr lang="en-US" dirty="0"/>
              <a:t> </a:t>
            </a:r>
            <a:r>
              <a:rPr lang="en-US" dirty="0" err="1"/>
              <a:t>duhana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   </a:t>
            </a:r>
            <a:r>
              <a:rPr lang="en-US" dirty="0" err="1"/>
              <a:t>oko</a:t>
            </a:r>
            <a:r>
              <a:rPr lang="en-US" dirty="0"/>
              <a:t> 900 C</a:t>
            </a:r>
          </a:p>
          <a:p>
            <a:r>
              <a:rPr lang="en-US" dirty="0"/>
              <a:t>-Dim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 4000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tvari</a:t>
            </a:r>
            <a:endParaRPr lang="en-US" dirty="0"/>
          </a:p>
        </p:txBody>
      </p:sp>
      <p:pic>
        <p:nvPicPr>
          <p:cNvPr id="4" name="Picture 4" descr="Background Summer Free Stock Photo - Public Domain Pictures">
            <a:extLst>
              <a:ext uri="{FF2B5EF4-FFF2-40B4-BE49-F238E27FC236}">
                <a16:creationId xmlns:a16="http://schemas.microsoft.com/office/drawing/2014/main" id="{92DDBF8C-43EA-C767-F8C4-E9890D16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3242" y="83499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F79C-7BD6-807D-4D0E-9BFCA839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Bolest </a:t>
            </a:r>
            <a:r>
              <a:rPr lang="en-US" dirty="0" err="1"/>
              <a:t>pušenja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DCE5-2182-AACB-7C18-B73F3F044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Češći</a:t>
            </a:r>
            <a:r>
              <a:rPr lang="en-US" dirty="0"/>
              <a:t> </a:t>
            </a:r>
            <a:r>
              <a:rPr lang="en-US" dirty="0" err="1"/>
              <a:t>kronični</a:t>
            </a:r>
            <a:r>
              <a:rPr lang="en-US" dirty="0"/>
              <a:t> </a:t>
            </a:r>
            <a:r>
              <a:rPr lang="en-US" dirty="0" err="1"/>
              <a:t>bronhitis</a:t>
            </a:r>
            <a:r>
              <a:rPr lang="en-US" dirty="0"/>
              <a:t> I </a:t>
            </a:r>
            <a:r>
              <a:rPr lang="en-US" dirty="0" err="1"/>
              <a:t>emfizem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kronična</a:t>
            </a:r>
            <a:r>
              <a:rPr lang="en-US" dirty="0"/>
              <a:t> </a:t>
            </a:r>
            <a:r>
              <a:rPr lang="en-US" dirty="0" err="1"/>
              <a:t>opstruktivna</a:t>
            </a:r>
            <a:r>
              <a:rPr lang="en-US" dirty="0"/>
              <a:t> </a:t>
            </a:r>
            <a:r>
              <a:rPr lang="en-US" dirty="0" err="1"/>
              <a:t>plućna</a:t>
            </a:r>
            <a:r>
              <a:rPr lang="en-US" dirty="0"/>
              <a:t> </a:t>
            </a:r>
            <a:r>
              <a:rPr lang="en-US" dirty="0" err="1"/>
              <a:t>bolest</a:t>
            </a:r>
            <a:endParaRPr lang="en-US" dirty="0"/>
          </a:p>
          <a:p>
            <a:r>
              <a:rPr lang="en-US" dirty="0"/>
              <a:t>-Rizik od </a:t>
            </a:r>
            <a:r>
              <a:rPr lang="en-US" dirty="0" err="1"/>
              <a:t>raka</a:t>
            </a:r>
            <a:r>
              <a:rPr lang="en-US" dirty="0"/>
              <a:t> </a:t>
            </a:r>
            <a:r>
              <a:rPr lang="en-US" dirty="0" err="1"/>
              <a:t>bronha</a:t>
            </a:r>
            <a:r>
              <a:rPr lang="en-US" dirty="0"/>
              <a:t> 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pušača</a:t>
            </a:r>
            <a:r>
              <a:rPr lang="en-US" dirty="0"/>
              <a:t> je 60 puta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nepušača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AA281-979F-AFB8-A899-ADCA0A6A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en-US" dirty="0"/>
              <a:t>Tri </a:t>
            </a:r>
            <a:r>
              <a:rPr lang="en-US"/>
              <a:t>glavne</a:t>
            </a:r>
            <a:r>
              <a:rPr lang="en-US" dirty="0"/>
              <a:t> </a:t>
            </a:r>
            <a:r>
              <a:rPr lang="en-US"/>
              <a:t>skupine</a:t>
            </a:r>
            <a:r>
              <a:rPr lang="en-US" dirty="0"/>
              <a:t> </a:t>
            </a:r>
            <a:r>
              <a:rPr lang="en-US"/>
              <a:t>štetnih</a:t>
            </a:r>
            <a:r>
              <a:rPr lang="en-US" dirty="0"/>
              <a:t> </a:t>
            </a:r>
            <a:r>
              <a:rPr lang="en-US"/>
              <a:t>tvari</a:t>
            </a:r>
            <a:r>
              <a:rPr lang="en-US" dirty="0"/>
              <a:t> </a:t>
            </a:r>
            <a:r>
              <a:rPr lang="en-US"/>
              <a:t>duhanskog</a:t>
            </a:r>
            <a:r>
              <a:rPr lang="en-US" dirty="0"/>
              <a:t> </a:t>
            </a:r>
            <a:r>
              <a:rPr lang="en-US"/>
              <a:t>dima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608D-FDD2-B701-38B8-5BA1C810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-</a:t>
            </a:r>
            <a:r>
              <a:rPr lang="en-US"/>
              <a:t>Ugljikov</a:t>
            </a:r>
            <a:r>
              <a:rPr lang="en-US" dirty="0"/>
              <a:t> </a:t>
            </a:r>
            <a:r>
              <a:rPr lang="en-US"/>
              <a:t>monoksid</a:t>
            </a:r>
            <a:r>
              <a:rPr lang="en-US" dirty="0"/>
              <a:t> (CO)</a:t>
            </a:r>
          </a:p>
          <a:p>
            <a:r>
              <a:rPr lang="en-US" dirty="0"/>
              <a:t>-</a:t>
            </a:r>
            <a:r>
              <a:rPr lang="en-US"/>
              <a:t>Nikotin</a:t>
            </a:r>
          </a:p>
          <a:p>
            <a:r>
              <a:rPr lang="en-US" dirty="0"/>
              <a:t>-Katran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A719440-07DD-2D4E-6489-1066D4CD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742" y="1236659"/>
            <a:ext cx="5654663" cy="431167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5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48B0-2192-BF81-E131-B1FCADFA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Nikotin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254E-B31F-6FFD-C4ED-386CFC60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-</a:t>
            </a:r>
            <a:r>
              <a:rPr lang="en-US" dirty="0" err="1"/>
              <a:t>Nikotin-Odgovoran</a:t>
            </a:r>
            <a:r>
              <a:rPr lang="en-US" dirty="0"/>
              <a:t> za </a:t>
            </a:r>
            <a:r>
              <a:rPr lang="en-US" dirty="0" err="1"/>
              <a:t>nastanak</a:t>
            </a:r>
            <a:r>
              <a:rPr lang="en-US" dirty="0"/>
              <a:t> </a:t>
            </a:r>
            <a:r>
              <a:rPr lang="en-US" dirty="0" err="1"/>
              <a:t>ovisnosti</a:t>
            </a:r>
            <a:endParaRPr lang="en-US" dirty="0"/>
          </a:p>
          <a:p>
            <a:r>
              <a:rPr lang="en-US" dirty="0"/>
              <a:t>-Sedam </a:t>
            </a:r>
            <a:r>
              <a:rPr lang="en-US" dirty="0" err="1"/>
              <a:t>sekunid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udisaja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u </a:t>
            </a:r>
            <a:r>
              <a:rPr lang="en-US" dirty="0" err="1"/>
              <a:t>mozak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Veže</a:t>
            </a:r>
            <a:r>
              <a:rPr lang="en-US" dirty="0"/>
              <a:t> za </a:t>
            </a:r>
            <a:r>
              <a:rPr lang="en-US" dirty="0" err="1"/>
              <a:t>nikotinske</a:t>
            </a:r>
            <a:r>
              <a:rPr lang="en-US" dirty="0"/>
              <a:t> </a:t>
            </a:r>
            <a:r>
              <a:rPr lang="en-US" dirty="0" err="1"/>
              <a:t>acetil-kolinske</a:t>
            </a:r>
            <a:r>
              <a:rPr lang="en-US" dirty="0"/>
              <a:t> </a:t>
            </a:r>
            <a:r>
              <a:rPr lang="en-US" dirty="0" err="1"/>
              <a:t>receptore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oslobađanje</a:t>
            </a:r>
            <a:r>
              <a:rPr lang="en-US" dirty="0"/>
              <a:t> </a:t>
            </a:r>
            <a:r>
              <a:rPr lang="en-US" dirty="0" err="1"/>
              <a:t>dopamina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 </a:t>
            </a:r>
            <a:r>
              <a:rPr lang="en-US" dirty="0" err="1"/>
              <a:t>hipotalamusa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Uzrokuje</a:t>
            </a:r>
            <a:r>
              <a:rPr lang="en-US" dirty="0"/>
              <a:t> </a:t>
            </a:r>
            <a:r>
              <a:rPr lang="en-US" dirty="0" err="1"/>
              <a:t>vazokonstrikciju</a:t>
            </a:r>
          </a:p>
          <a:p>
            <a:r>
              <a:rPr lang="en-US" dirty="0"/>
              <a:t>-I </a:t>
            </a:r>
            <a:r>
              <a:rPr lang="en-US" dirty="0" err="1"/>
              <a:t>zaziva</a:t>
            </a:r>
            <a:r>
              <a:rPr lang="en-US" dirty="0"/>
              <a:t> </a:t>
            </a:r>
            <a:r>
              <a:rPr lang="en-US" dirty="0" err="1"/>
              <a:t>tkivnu</a:t>
            </a:r>
            <a:r>
              <a:rPr lang="en-US" dirty="0"/>
              <a:t> </a:t>
            </a:r>
            <a:r>
              <a:rPr lang="en-US" dirty="0" err="1"/>
              <a:t>hipoksiju</a:t>
            </a:r>
            <a:r>
              <a:rPr lang="en-US" dirty="0"/>
              <a:t> I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krvnog</a:t>
            </a:r>
            <a:r>
              <a:rPr lang="en-US" dirty="0"/>
              <a:t> </a:t>
            </a:r>
            <a:r>
              <a:rPr lang="en-US" dirty="0" err="1"/>
              <a:t>tlaka</a:t>
            </a:r>
            <a:r>
              <a:rPr lang="en-US" dirty="0"/>
              <a:t> </a:t>
            </a:r>
          </a:p>
          <a:p>
            <a:r>
              <a:rPr lang="en-US" dirty="0"/>
              <a:t>-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aterogenozu</a:t>
            </a:r>
            <a:r>
              <a:rPr lang="en-US" dirty="0"/>
              <a:t> </a:t>
            </a:r>
            <a:r>
              <a:rPr lang="en-US" dirty="0" err="1"/>
              <a:t>koncetraciju</a:t>
            </a:r>
            <a:r>
              <a:rPr lang="en-US" dirty="0"/>
              <a:t> </a:t>
            </a:r>
            <a:r>
              <a:rPr lang="en-US" dirty="0" err="1"/>
              <a:t>kolesterola</a:t>
            </a:r>
            <a:r>
              <a:rPr lang="en-US" dirty="0"/>
              <a:t> u </a:t>
            </a:r>
            <a:r>
              <a:rPr lang="en-US" dirty="0" err="1"/>
              <a:t>krvi,mjenja</a:t>
            </a:r>
            <a:r>
              <a:rPr lang="en-US" dirty="0"/>
              <a:t> I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hormona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Metabolizira</a:t>
            </a:r>
            <a:r>
              <a:rPr lang="en-US" dirty="0"/>
              <a:t> se I </a:t>
            </a:r>
            <a:r>
              <a:rPr lang="en-US" dirty="0" err="1"/>
              <a:t>izlučuje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jetre</a:t>
            </a:r>
            <a:r>
              <a:rPr lang="en-US" dirty="0"/>
              <a:t> I </a:t>
            </a:r>
            <a:r>
              <a:rPr lang="en-US" dirty="0" err="1"/>
              <a:t>bubrega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4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BA19-DE57-C2F4-6993-F169BFA4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Nikotin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932FB-4C03-A08F-D562-760F4224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Pušači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fertilitet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pušači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sklonije</a:t>
            </a:r>
            <a:r>
              <a:rPr lang="en-US" dirty="0"/>
              <a:t> </a:t>
            </a:r>
            <a:r>
              <a:rPr lang="en-US" dirty="0" err="1"/>
              <a:t>pobačaju</a:t>
            </a:r>
            <a:r>
              <a:rPr lang="en-US" dirty="0"/>
              <a:t>,</a:t>
            </a:r>
          </a:p>
          <a:p>
            <a:r>
              <a:rPr lang="en-US" dirty="0"/>
              <a:t>-A </a:t>
            </a:r>
            <a:r>
              <a:rPr lang="en-US" dirty="0" err="1"/>
              <a:t>povećan</a:t>
            </a:r>
            <a:r>
              <a:rPr lang="en-US" dirty="0"/>
              <a:t> je I </a:t>
            </a:r>
            <a:r>
              <a:rPr lang="en-US" dirty="0" err="1"/>
              <a:t>rizik</a:t>
            </a:r>
            <a:r>
              <a:rPr lang="en-US" dirty="0"/>
              <a:t> za </a:t>
            </a:r>
            <a:r>
              <a:rPr lang="en-US" dirty="0" err="1"/>
              <a:t>nastanak</a:t>
            </a:r>
            <a:r>
              <a:rPr lang="en-US" dirty="0"/>
              <a:t> </a:t>
            </a:r>
            <a:r>
              <a:rPr lang="en-US" dirty="0" err="1"/>
              <a:t>anomalija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djeteta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8BEB-E1C4-1D3B-2068-4C013129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A3CD-01DE-4FB0-CA1D-44E8600E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-Na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mjestima</a:t>
            </a:r>
            <a:r>
              <a:rPr lang="en-US" dirty="0"/>
              <a:t> </a:t>
            </a:r>
            <a:r>
              <a:rPr lang="en-US" dirty="0" err="1"/>
              <a:t>dugotrajnog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 I </a:t>
            </a:r>
            <a:r>
              <a:rPr lang="en-US" dirty="0" err="1"/>
              <a:t>dodira</a:t>
            </a:r>
            <a:r>
              <a:rPr lang="en-US" dirty="0"/>
              <a:t> </a:t>
            </a:r>
            <a:r>
              <a:rPr lang="en-US" dirty="0" err="1"/>
              <a:t>katrana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rak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Uzrokuje-rak</a:t>
            </a:r>
            <a:r>
              <a:rPr lang="en-US" dirty="0"/>
              <a:t> </a:t>
            </a:r>
            <a:r>
              <a:rPr lang="en-US" dirty="0" err="1"/>
              <a:t>isne</a:t>
            </a:r>
            <a:r>
              <a:rPr lang="en-US" dirty="0"/>
              <a:t> </a:t>
            </a:r>
            <a:r>
              <a:rPr lang="en-US" dirty="0" err="1"/>
              <a:t>šupljine</a:t>
            </a:r>
            <a:r>
              <a:rPr lang="en-US" dirty="0"/>
              <a:t> </a:t>
            </a:r>
            <a:r>
              <a:rPr lang="en-US" dirty="0" err="1"/>
              <a:t>glasnica</a:t>
            </a:r>
            <a:r>
              <a:rPr lang="en-US" dirty="0"/>
              <a:t>, </a:t>
            </a:r>
            <a:r>
              <a:rPr lang="en-US" dirty="0" err="1"/>
              <a:t>bronha</a:t>
            </a:r>
            <a:r>
              <a:rPr lang="en-US" dirty="0"/>
              <a:t> </a:t>
            </a:r>
            <a:r>
              <a:rPr lang="en-US" dirty="0" err="1"/>
              <a:t>pluća,ali</a:t>
            </a:r>
            <a:r>
              <a:rPr lang="en-US" dirty="0"/>
              <a:t> I </a:t>
            </a:r>
            <a:r>
              <a:rPr lang="en-US" dirty="0" err="1"/>
              <a:t>jednjaka</a:t>
            </a:r>
            <a:r>
              <a:rPr lang="en-US" dirty="0"/>
              <a:t>, </a:t>
            </a:r>
            <a:r>
              <a:rPr lang="en-US" dirty="0" err="1"/>
              <a:t>želuca,bubrega</a:t>
            </a:r>
            <a:r>
              <a:rPr lang="en-US" dirty="0"/>
              <a:t> I </a:t>
            </a:r>
            <a:r>
              <a:rPr lang="en-US" dirty="0" err="1"/>
              <a:t>mokraćnog</a:t>
            </a:r>
            <a:r>
              <a:rPr lang="en-US" dirty="0"/>
              <a:t> </a:t>
            </a:r>
            <a:r>
              <a:rPr lang="en-US" dirty="0" err="1"/>
              <a:t>mjehura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95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482B-D36D-6DEF-BAC5-D61CBB1D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Pasivno</a:t>
            </a:r>
            <a:r>
              <a:rPr lang="en-US" dirty="0"/>
              <a:t> </a:t>
            </a:r>
            <a:r>
              <a:rPr lang="en-US" dirty="0" err="1"/>
              <a:t>pušenje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2F92-BD89-FFA1-D9AD-BB177A5D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-Nosi </a:t>
            </a:r>
            <a:r>
              <a:rPr lang="en-US" dirty="0" err="1"/>
              <a:t>povećane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 za </a:t>
            </a:r>
            <a:r>
              <a:rPr lang="en-US" dirty="0" err="1"/>
              <a:t>srčane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 I </a:t>
            </a:r>
            <a:r>
              <a:rPr lang="en-US" dirty="0" err="1"/>
              <a:t>karcinom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 za  </a:t>
            </a:r>
            <a:r>
              <a:rPr lang="en-US" dirty="0" err="1"/>
              <a:t>nepušače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povećani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za </a:t>
            </a:r>
            <a:r>
              <a:rPr lang="en-US" dirty="0" err="1"/>
              <a:t>infekcije</a:t>
            </a:r>
            <a:r>
              <a:rPr lang="en-US" dirty="0"/>
              <a:t> </a:t>
            </a:r>
            <a:r>
              <a:rPr lang="en-US" dirty="0" err="1"/>
              <a:t>pluća,kronični</a:t>
            </a:r>
            <a:r>
              <a:rPr lang="en-US" dirty="0"/>
              <a:t> </a:t>
            </a:r>
            <a:r>
              <a:rPr lang="en-US" dirty="0" err="1"/>
              <a:t>bronhitis</a:t>
            </a:r>
            <a:r>
              <a:rPr lang="en-US" dirty="0"/>
              <a:t> I </a:t>
            </a:r>
            <a:r>
              <a:rPr lang="en-US" dirty="0" err="1"/>
              <a:t>poremećaj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pluća</a:t>
            </a:r>
          </a:p>
        </p:txBody>
      </p:sp>
    </p:spTree>
    <p:extLst>
      <p:ext uri="{BB962C8B-B14F-4D97-AF65-F5344CB8AC3E}">
        <p14:creationId xmlns:p14="http://schemas.microsoft.com/office/powerpoint/2010/main" val="165731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ocaVTI">
  <a:themeElements>
    <a:clrScheme name="AnalogousFromLightSeedLeftStep">
      <a:dk1>
        <a:srgbClr val="000000"/>
      </a:dk1>
      <a:lt1>
        <a:srgbClr val="FFFFFF"/>
      </a:lt1>
      <a:dk2>
        <a:srgbClr val="242941"/>
      </a:dk2>
      <a:lt2>
        <a:srgbClr val="E8E7E2"/>
      </a:lt2>
      <a:accent1>
        <a:srgbClr val="6E83EE"/>
      </a:accent1>
      <a:accent2>
        <a:srgbClr val="4EA9EA"/>
      </a:accent2>
      <a:accent3>
        <a:srgbClr val="39B2B3"/>
      </a:accent3>
      <a:accent4>
        <a:srgbClr val="35B882"/>
      </a:accent4>
      <a:accent5>
        <a:srgbClr val="30BC48"/>
      </a:accent5>
      <a:accent6>
        <a:srgbClr val="57B937"/>
      </a:accent6>
      <a:hlink>
        <a:srgbClr val="8C8355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RocaVTI</vt:lpstr>
      <vt:lpstr>Borba protiv pušenja </vt:lpstr>
      <vt:lpstr>Pušenje</vt:lpstr>
      <vt:lpstr>Pušenje </vt:lpstr>
      <vt:lpstr>Bolest pušenja</vt:lpstr>
      <vt:lpstr>Tri glavne skupine štetnih tvari duhanskog dima</vt:lpstr>
      <vt:lpstr>Nikotin</vt:lpstr>
      <vt:lpstr>Nikotin</vt:lpstr>
      <vt:lpstr>Katran</vt:lpstr>
      <vt:lpstr>Pasivno pušenje</vt:lpstr>
      <vt:lpstr>Bolest Pušenja </vt:lpstr>
      <vt:lpstr>Žuti zubi od pušenja </vt:lpstr>
      <vt:lpstr>Deset savjeta za samopomoć kod prestanka pušenja 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454</cp:revision>
  <dcterms:created xsi:type="dcterms:W3CDTF">2022-05-05T08:56:05Z</dcterms:created>
  <dcterms:modified xsi:type="dcterms:W3CDTF">2022-05-27T09:10:30Z</dcterms:modified>
</cp:coreProperties>
</file>