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310215-FA13-185F-28D6-94EF9BFE0D90}" v="401" dt="2022-05-09T16:38:24.502"/>
    <p1510:client id="{A6B21F49-3373-43F8-913B-5F637FA24D7F}" v="753" dt="2022-05-09T15:17:07.474"/>
    <p1510:client id="{DE8EA8D7-468A-4D0B-925C-B4815DA9EFCD}" v="1" dt="2022-05-10T07:28:55.286"/>
    <p1510:client id="{DF69D026-31EA-B58B-3813-524EBA45D6BB}" v="363" dt="2022-05-09T15:45:29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6B21F49-3373-43F8-913B-5F637FA24D7F}"/>
    <pc:docChg chg="modSld">
      <pc:chgData name="" userId="" providerId="" clId="Web-{A6B21F49-3373-43F8-913B-5F637FA24D7F}" dt="2022-05-09T14:42:48.239" v="3" actId="20577"/>
      <pc:docMkLst>
        <pc:docMk/>
      </pc:docMkLst>
      <pc:sldChg chg="modSp">
        <pc:chgData name="" userId="" providerId="" clId="Web-{A6B21F49-3373-43F8-913B-5F637FA24D7F}" dt="2022-05-09T14:42:48.239" v="3" actId="20577"/>
        <pc:sldMkLst>
          <pc:docMk/>
          <pc:sldMk cId="109857222" sldId="256"/>
        </pc:sldMkLst>
        <pc:spChg chg="mod">
          <ac:chgData name="" userId="" providerId="" clId="Web-{A6B21F49-3373-43F8-913B-5F637FA24D7F}" dt="2022-05-09T14:42:48.239" v="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" userId="" providerId="" clId="Web-{A6B21F49-3373-43F8-913B-5F637FA24D7F}" dt="2022-05-09T14:42:37.067" v="0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Sara Orlović" userId="S::sara.orlovic@skole.hr::26f3ca5d-aa2c-4a67-9889-ea3a3fe91464" providerId="AD" clId="Web-{A6B21F49-3373-43F8-913B-5F637FA24D7F}"/>
    <pc:docChg chg="addSld modSld">
      <pc:chgData name="Sara Orlović" userId="S::sara.orlovic@skole.hr::26f3ca5d-aa2c-4a67-9889-ea3a3fe91464" providerId="AD" clId="Web-{A6B21F49-3373-43F8-913B-5F637FA24D7F}" dt="2022-05-09T15:17:07.474" v="742" actId="20577"/>
      <pc:docMkLst>
        <pc:docMk/>
      </pc:docMkLst>
      <pc:sldChg chg="addSp modSp mod setBg addAnim setClrOvrMap">
        <pc:chgData name="Sara Orlović" userId="S::sara.orlovic@skole.hr::26f3ca5d-aa2c-4a67-9889-ea3a3fe91464" providerId="AD" clId="Web-{A6B21F49-3373-43F8-913B-5F637FA24D7F}" dt="2022-05-09T14:46:31.963" v="78" actId="20577"/>
        <pc:sldMkLst>
          <pc:docMk/>
          <pc:sldMk cId="109857222" sldId="256"/>
        </pc:sldMkLst>
        <pc:spChg chg="mod">
          <ac:chgData name="Sara Orlović" userId="S::sara.orlovic@skole.hr::26f3ca5d-aa2c-4a67-9889-ea3a3fe91464" providerId="AD" clId="Web-{A6B21F49-3373-43F8-913B-5F637FA24D7F}" dt="2022-05-09T14:46:31.963" v="7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ra Orlović" userId="S::sara.orlovic@skole.hr::26f3ca5d-aa2c-4a67-9889-ea3a3fe91464" providerId="AD" clId="Web-{A6B21F49-3373-43F8-913B-5F637FA24D7F}" dt="2022-05-09T14:45:55.946" v="76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ara Orlović" userId="S::sara.orlovic@skole.hr::26f3ca5d-aa2c-4a67-9889-ea3a3fe91464" providerId="AD" clId="Web-{A6B21F49-3373-43F8-913B-5F637FA24D7F}" dt="2022-05-09T14:45:02.226" v="71"/>
          <ac:spMkLst>
            <pc:docMk/>
            <pc:sldMk cId="109857222" sldId="256"/>
            <ac:spMk id="9" creationId="{E49CC64F-7275-4E33-961B-0C5CDC439875}"/>
          </ac:spMkLst>
        </pc:spChg>
        <pc:picChg chg="add mod">
          <ac:chgData name="Sara Orlović" userId="S::sara.orlovic@skole.hr::26f3ca5d-aa2c-4a67-9889-ea3a3fe91464" providerId="AD" clId="Web-{A6B21F49-3373-43F8-913B-5F637FA24D7F}" dt="2022-05-09T14:45:02.226" v="71"/>
          <ac:picMkLst>
            <pc:docMk/>
            <pc:sldMk cId="109857222" sldId="256"/>
            <ac:picMk id="4" creationId="{0AFB807F-6EEE-E5AD-1004-AFB748A66BF0}"/>
          </ac:picMkLst>
        </pc:picChg>
      </pc:sldChg>
      <pc:sldChg chg="addSp delSp modSp new mod setBg">
        <pc:chgData name="Sara Orlović" userId="S::sara.orlovic@skole.hr::26f3ca5d-aa2c-4a67-9889-ea3a3fe91464" providerId="AD" clId="Web-{A6B21F49-3373-43F8-913B-5F637FA24D7F}" dt="2022-05-09T14:51:35.017" v="194"/>
        <pc:sldMkLst>
          <pc:docMk/>
          <pc:sldMk cId="232877509" sldId="257"/>
        </pc:sldMkLst>
        <pc:spChg chg="mod">
          <ac:chgData name="Sara Orlović" userId="S::sara.orlovic@skole.hr::26f3ca5d-aa2c-4a67-9889-ea3a3fe91464" providerId="AD" clId="Web-{A6B21F49-3373-43F8-913B-5F637FA24D7F}" dt="2022-05-09T14:51:35.017" v="194"/>
          <ac:spMkLst>
            <pc:docMk/>
            <pc:sldMk cId="232877509" sldId="257"/>
            <ac:spMk id="2" creationId="{D4AD6DAC-22FD-411B-ED32-CC501CBA0A0B}"/>
          </ac:spMkLst>
        </pc:spChg>
        <pc:spChg chg="mod ord">
          <ac:chgData name="Sara Orlović" userId="S::sara.orlovic@skole.hr::26f3ca5d-aa2c-4a67-9889-ea3a3fe91464" providerId="AD" clId="Web-{A6B21F49-3373-43F8-913B-5F637FA24D7F}" dt="2022-05-09T14:51:35.017" v="194"/>
          <ac:spMkLst>
            <pc:docMk/>
            <pc:sldMk cId="232877509" sldId="257"/>
            <ac:spMk id="3" creationId="{457723AD-E675-467B-D973-C9D37DBB5CBB}"/>
          </ac:spMkLst>
        </pc:spChg>
        <pc:spChg chg="add del">
          <ac:chgData name="Sara Orlović" userId="S::sara.orlovic@skole.hr::26f3ca5d-aa2c-4a67-9889-ea3a3fe91464" providerId="AD" clId="Web-{A6B21F49-3373-43F8-913B-5F637FA24D7F}" dt="2022-05-09T14:51:35.017" v="193"/>
          <ac:spMkLst>
            <pc:docMk/>
            <pc:sldMk cId="232877509" sldId="257"/>
            <ac:spMk id="9" creationId="{327D73B4-9F5C-4A64-A179-51B9500CB8B5}"/>
          </ac:spMkLst>
        </pc:spChg>
        <pc:spChg chg="add del">
          <ac:chgData name="Sara Orlović" userId="S::sara.orlovic@skole.hr::26f3ca5d-aa2c-4a67-9889-ea3a3fe91464" providerId="AD" clId="Web-{A6B21F49-3373-43F8-913B-5F637FA24D7F}" dt="2022-05-09T14:51:35.017" v="193"/>
          <ac:spMkLst>
            <pc:docMk/>
            <pc:sldMk cId="232877509" sldId="257"/>
            <ac:spMk id="11" creationId="{C1F06963-6374-4B48-844F-071A9BAAAE02}"/>
          </ac:spMkLst>
        </pc:spChg>
        <pc:spChg chg="add del">
          <ac:chgData name="Sara Orlović" userId="S::sara.orlovic@skole.hr::26f3ca5d-aa2c-4a67-9889-ea3a3fe91464" providerId="AD" clId="Web-{A6B21F49-3373-43F8-913B-5F637FA24D7F}" dt="2022-05-09T14:51:35.017" v="193"/>
          <ac:spMkLst>
            <pc:docMk/>
            <pc:sldMk cId="232877509" sldId="257"/>
            <ac:spMk id="13" creationId="{6CB927A4-E432-4310-9CD5-E89FF5063179}"/>
          </ac:spMkLst>
        </pc:spChg>
        <pc:spChg chg="add del">
          <ac:chgData name="Sara Orlović" userId="S::sara.orlovic@skole.hr::26f3ca5d-aa2c-4a67-9889-ea3a3fe91464" providerId="AD" clId="Web-{A6B21F49-3373-43F8-913B-5F637FA24D7F}" dt="2022-05-09T14:51:35.017" v="193"/>
          <ac:spMkLst>
            <pc:docMk/>
            <pc:sldMk cId="232877509" sldId="257"/>
            <ac:spMk id="15" creationId="{1453BF6C-B012-48B7-B4E8-6D7AC7C27D02}"/>
          </ac:spMkLst>
        </pc:spChg>
        <pc:spChg chg="add del">
          <ac:chgData name="Sara Orlović" userId="S::sara.orlovic@skole.hr::26f3ca5d-aa2c-4a67-9889-ea3a3fe91464" providerId="AD" clId="Web-{A6B21F49-3373-43F8-913B-5F637FA24D7F}" dt="2022-05-09T14:51:35.017" v="193"/>
          <ac:spMkLst>
            <pc:docMk/>
            <pc:sldMk cId="232877509" sldId="257"/>
            <ac:spMk id="17" creationId="{E3020543-B24B-4EC4-8FFC-8DD88EEA91A8}"/>
          </ac:spMkLst>
        </pc:spChg>
        <pc:spChg chg="add">
          <ac:chgData name="Sara Orlović" userId="S::sara.orlovic@skole.hr::26f3ca5d-aa2c-4a67-9889-ea3a3fe91464" providerId="AD" clId="Web-{A6B21F49-3373-43F8-913B-5F637FA24D7F}" dt="2022-05-09T14:51:35.017" v="194"/>
          <ac:spMkLst>
            <pc:docMk/>
            <pc:sldMk cId="232877509" sldId="257"/>
            <ac:spMk id="21" creationId="{04812C46-200A-4DEB-A05E-3ED6C68C2387}"/>
          </ac:spMkLst>
        </pc:spChg>
        <pc:spChg chg="add">
          <ac:chgData name="Sara Orlović" userId="S::sara.orlovic@skole.hr::26f3ca5d-aa2c-4a67-9889-ea3a3fe91464" providerId="AD" clId="Web-{A6B21F49-3373-43F8-913B-5F637FA24D7F}" dt="2022-05-09T14:51:35.017" v="194"/>
          <ac:spMkLst>
            <pc:docMk/>
            <pc:sldMk cId="232877509" sldId="257"/>
            <ac:spMk id="22" creationId="{D1EA859B-E555-4109-94F3-6700E046E008}"/>
          </ac:spMkLst>
        </pc:spChg>
        <pc:picChg chg="add mod ord">
          <ac:chgData name="Sara Orlović" userId="S::sara.orlovic@skole.hr::26f3ca5d-aa2c-4a67-9889-ea3a3fe91464" providerId="AD" clId="Web-{A6B21F49-3373-43F8-913B-5F637FA24D7F}" dt="2022-05-09T14:51:35.017" v="194"/>
          <ac:picMkLst>
            <pc:docMk/>
            <pc:sldMk cId="232877509" sldId="257"/>
            <ac:picMk id="4" creationId="{02E4B791-F40F-912B-2E47-B134EF568B88}"/>
          </ac:picMkLst>
        </pc:picChg>
        <pc:cxnChg chg="add del">
          <ac:chgData name="Sara Orlović" userId="S::sara.orlovic@skole.hr::26f3ca5d-aa2c-4a67-9889-ea3a3fe91464" providerId="AD" clId="Web-{A6B21F49-3373-43F8-913B-5F637FA24D7F}" dt="2022-05-09T14:51:35.017" v="193"/>
          <ac:cxnSpMkLst>
            <pc:docMk/>
            <pc:sldMk cId="232877509" sldId="257"/>
            <ac:cxnSpMk id="19" creationId="{C49DA8F6-BCC1-4447-B54C-57856834B94B}"/>
          </ac:cxnSpMkLst>
        </pc:cxnChg>
      </pc:sldChg>
      <pc:sldChg chg="addSp modSp new mod setBg setClrOvrMap">
        <pc:chgData name="Sara Orlović" userId="S::sara.orlovic@skole.hr::26f3ca5d-aa2c-4a67-9889-ea3a3fe91464" providerId="AD" clId="Web-{A6B21F49-3373-43F8-913B-5F637FA24D7F}" dt="2022-05-09T14:56:55.758" v="304"/>
        <pc:sldMkLst>
          <pc:docMk/>
          <pc:sldMk cId="2958842088" sldId="258"/>
        </pc:sldMkLst>
        <pc:spChg chg="mod">
          <ac:chgData name="Sara Orlović" userId="S::sara.orlovic@skole.hr::26f3ca5d-aa2c-4a67-9889-ea3a3fe91464" providerId="AD" clId="Web-{A6B21F49-3373-43F8-913B-5F637FA24D7F}" dt="2022-05-09T14:56:55.758" v="304"/>
          <ac:spMkLst>
            <pc:docMk/>
            <pc:sldMk cId="2958842088" sldId="258"/>
            <ac:spMk id="2" creationId="{9EDC0E1A-E019-EF5D-BE0F-4040A88DCB11}"/>
          </ac:spMkLst>
        </pc:spChg>
        <pc:spChg chg="mod">
          <ac:chgData name="Sara Orlović" userId="S::sara.orlovic@skole.hr::26f3ca5d-aa2c-4a67-9889-ea3a3fe91464" providerId="AD" clId="Web-{A6B21F49-3373-43F8-913B-5F637FA24D7F}" dt="2022-05-09T14:56:55.758" v="304"/>
          <ac:spMkLst>
            <pc:docMk/>
            <pc:sldMk cId="2958842088" sldId="258"/>
            <ac:spMk id="3" creationId="{F843E681-6617-92DA-4C90-51DD1FFC6EAC}"/>
          </ac:spMkLst>
        </pc:spChg>
        <pc:spChg chg="add">
          <ac:chgData name="Sara Orlović" userId="S::sara.orlovic@skole.hr::26f3ca5d-aa2c-4a67-9889-ea3a3fe91464" providerId="AD" clId="Web-{A6B21F49-3373-43F8-913B-5F637FA24D7F}" dt="2022-05-09T14:56:55.758" v="304"/>
          <ac:spMkLst>
            <pc:docMk/>
            <pc:sldMk cId="2958842088" sldId="258"/>
            <ac:spMk id="9" creationId="{C5E6CFF1-2F42-4E10-9A97-F116F46F53FE}"/>
          </ac:spMkLst>
        </pc:spChg>
        <pc:picChg chg="add mod ord">
          <ac:chgData name="Sara Orlović" userId="S::sara.orlovic@skole.hr::26f3ca5d-aa2c-4a67-9889-ea3a3fe91464" providerId="AD" clId="Web-{A6B21F49-3373-43F8-913B-5F637FA24D7F}" dt="2022-05-09T14:56:55.758" v="304"/>
          <ac:picMkLst>
            <pc:docMk/>
            <pc:sldMk cId="2958842088" sldId="258"/>
            <ac:picMk id="4" creationId="{B94825AD-EE2B-642B-D80D-B84437162F0C}"/>
          </ac:picMkLst>
        </pc:picChg>
        <pc:cxnChg chg="add">
          <ac:chgData name="Sara Orlović" userId="S::sara.orlovic@skole.hr::26f3ca5d-aa2c-4a67-9889-ea3a3fe91464" providerId="AD" clId="Web-{A6B21F49-3373-43F8-913B-5F637FA24D7F}" dt="2022-05-09T14:56:55.758" v="304"/>
          <ac:cxnSpMkLst>
            <pc:docMk/>
            <pc:sldMk cId="2958842088" sldId="258"/>
            <ac:cxnSpMk id="11" creationId="{67182200-4859-4C8D-BCBB-55B245C28BA3}"/>
          </ac:cxnSpMkLst>
        </pc:cxnChg>
      </pc:sldChg>
      <pc:sldChg chg="addSp delSp modSp new mod setBg setClrOvrMap">
        <pc:chgData name="Sara Orlović" userId="S::sara.orlovic@skole.hr::26f3ca5d-aa2c-4a67-9889-ea3a3fe91464" providerId="AD" clId="Web-{A6B21F49-3373-43F8-913B-5F637FA24D7F}" dt="2022-05-09T15:03:52.049" v="458"/>
        <pc:sldMkLst>
          <pc:docMk/>
          <pc:sldMk cId="806105006" sldId="259"/>
        </pc:sldMkLst>
        <pc:spChg chg="mod">
          <ac:chgData name="Sara Orlović" userId="S::sara.orlovic@skole.hr::26f3ca5d-aa2c-4a67-9889-ea3a3fe91464" providerId="AD" clId="Web-{A6B21F49-3373-43F8-913B-5F637FA24D7F}" dt="2022-05-09T15:03:52.049" v="458"/>
          <ac:spMkLst>
            <pc:docMk/>
            <pc:sldMk cId="806105006" sldId="259"/>
            <ac:spMk id="2" creationId="{E651E4AC-FB46-A2E2-2003-BDE4E2C3A78A}"/>
          </ac:spMkLst>
        </pc:spChg>
        <pc:spChg chg="mod">
          <ac:chgData name="Sara Orlović" userId="S::sara.orlovic@skole.hr::26f3ca5d-aa2c-4a67-9889-ea3a3fe91464" providerId="AD" clId="Web-{A6B21F49-3373-43F8-913B-5F637FA24D7F}" dt="2022-05-09T15:03:52.049" v="458"/>
          <ac:spMkLst>
            <pc:docMk/>
            <pc:sldMk cId="806105006" sldId="259"/>
            <ac:spMk id="3" creationId="{691AF19D-D19F-2476-874F-8C9108531493}"/>
          </ac:spMkLst>
        </pc:spChg>
        <pc:spChg chg="add del">
          <ac:chgData name="Sara Orlović" userId="S::sara.orlovic@skole.hr::26f3ca5d-aa2c-4a67-9889-ea3a3fe91464" providerId="AD" clId="Web-{A6B21F49-3373-43F8-913B-5F637FA24D7F}" dt="2022-05-09T15:03:52.049" v="457"/>
          <ac:spMkLst>
            <pc:docMk/>
            <pc:sldMk cId="806105006" sldId="259"/>
            <ac:spMk id="9" creationId="{CF62D2A7-8207-488C-9F46-316BA81A16C8}"/>
          </ac:spMkLst>
        </pc:spChg>
        <pc:spChg chg="add">
          <ac:chgData name="Sara Orlović" userId="S::sara.orlovic@skole.hr::26f3ca5d-aa2c-4a67-9889-ea3a3fe91464" providerId="AD" clId="Web-{A6B21F49-3373-43F8-913B-5F637FA24D7F}" dt="2022-05-09T15:03:52.049" v="458"/>
          <ac:spMkLst>
            <pc:docMk/>
            <pc:sldMk cId="806105006" sldId="259"/>
            <ac:spMk id="12" creationId="{3CD9DF72-87A3-404E-A828-84CBF11A8303}"/>
          </ac:spMkLst>
        </pc:spChg>
        <pc:picChg chg="add mod ord">
          <ac:chgData name="Sara Orlović" userId="S::sara.orlovic@skole.hr::26f3ca5d-aa2c-4a67-9889-ea3a3fe91464" providerId="AD" clId="Web-{A6B21F49-3373-43F8-913B-5F637FA24D7F}" dt="2022-05-09T15:03:52.049" v="458"/>
          <ac:picMkLst>
            <pc:docMk/>
            <pc:sldMk cId="806105006" sldId="259"/>
            <ac:picMk id="4" creationId="{9077AD0E-2B8C-8B2B-306D-77C7A98A4162}"/>
          </ac:picMkLst>
        </pc:picChg>
        <pc:cxnChg chg="add">
          <ac:chgData name="Sara Orlović" userId="S::sara.orlovic@skole.hr::26f3ca5d-aa2c-4a67-9889-ea3a3fe91464" providerId="AD" clId="Web-{A6B21F49-3373-43F8-913B-5F637FA24D7F}" dt="2022-05-09T15:03:52.049" v="458"/>
          <ac:cxnSpMkLst>
            <pc:docMk/>
            <pc:sldMk cId="806105006" sldId="259"/>
            <ac:cxnSpMk id="11" creationId="{20E3A342-4D61-4E3F-AF90-1AB42AEB96CC}"/>
          </ac:cxnSpMkLst>
        </pc:cxnChg>
      </pc:sldChg>
      <pc:sldChg chg="addSp modSp new mod setBg setClrOvrMap">
        <pc:chgData name="Sara Orlović" userId="S::sara.orlovic@skole.hr::26f3ca5d-aa2c-4a67-9889-ea3a3fe91464" providerId="AD" clId="Web-{A6B21F49-3373-43F8-913B-5F637FA24D7F}" dt="2022-05-09T15:13:36.672" v="631" actId="20577"/>
        <pc:sldMkLst>
          <pc:docMk/>
          <pc:sldMk cId="3965349377" sldId="260"/>
        </pc:sldMkLst>
        <pc:spChg chg="mod">
          <ac:chgData name="Sara Orlović" userId="S::sara.orlovic@skole.hr::26f3ca5d-aa2c-4a67-9889-ea3a3fe91464" providerId="AD" clId="Web-{A6B21F49-3373-43F8-913B-5F637FA24D7F}" dt="2022-05-09T15:10:57.044" v="578"/>
          <ac:spMkLst>
            <pc:docMk/>
            <pc:sldMk cId="3965349377" sldId="260"/>
            <ac:spMk id="2" creationId="{2D1BCBFC-3164-8918-8478-4BF00C1BACE1}"/>
          </ac:spMkLst>
        </pc:spChg>
        <pc:spChg chg="mod">
          <ac:chgData name="Sara Orlović" userId="S::sara.orlovic@skole.hr::26f3ca5d-aa2c-4a67-9889-ea3a3fe91464" providerId="AD" clId="Web-{A6B21F49-3373-43F8-913B-5F637FA24D7F}" dt="2022-05-09T15:13:36.672" v="631" actId="20577"/>
          <ac:spMkLst>
            <pc:docMk/>
            <pc:sldMk cId="3965349377" sldId="260"/>
            <ac:spMk id="3" creationId="{5541849D-5B13-C64C-9AF0-C09B472C9FC5}"/>
          </ac:spMkLst>
        </pc:spChg>
        <pc:spChg chg="add">
          <ac:chgData name="Sara Orlović" userId="S::sara.orlovic@skole.hr::26f3ca5d-aa2c-4a67-9889-ea3a3fe91464" providerId="AD" clId="Web-{A6B21F49-3373-43F8-913B-5F637FA24D7F}" dt="2022-05-09T15:10:57.044" v="578"/>
          <ac:spMkLst>
            <pc:docMk/>
            <pc:sldMk cId="3965349377" sldId="260"/>
            <ac:spMk id="9" creationId="{9AA72BD9-2C5A-4EDC-931F-5AA08EACA0F3}"/>
          </ac:spMkLst>
        </pc:spChg>
        <pc:spChg chg="add">
          <ac:chgData name="Sara Orlović" userId="S::sara.orlovic@skole.hr::26f3ca5d-aa2c-4a67-9889-ea3a3fe91464" providerId="AD" clId="Web-{A6B21F49-3373-43F8-913B-5F637FA24D7F}" dt="2022-05-09T15:10:57.044" v="578"/>
          <ac:spMkLst>
            <pc:docMk/>
            <pc:sldMk cId="3965349377" sldId="260"/>
            <ac:spMk id="11" creationId="{DD3981AC-7B61-4947-BCF3-F7AA7FA385B9}"/>
          </ac:spMkLst>
        </pc:spChg>
        <pc:spChg chg="add">
          <ac:chgData name="Sara Orlović" userId="S::sara.orlovic@skole.hr::26f3ca5d-aa2c-4a67-9889-ea3a3fe91464" providerId="AD" clId="Web-{A6B21F49-3373-43F8-913B-5F637FA24D7F}" dt="2022-05-09T15:10:57.044" v="578"/>
          <ac:spMkLst>
            <pc:docMk/>
            <pc:sldMk cId="3965349377" sldId="260"/>
            <ac:spMk id="13" creationId="{55D4142C-5077-457F-A6AD-3FECFDB39685}"/>
          </ac:spMkLst>
        </pc:spChg>
        <pc:spChg chg="add">
          <ac:chgData name="Sara Orlović" userId="S::sara.orlovic@skole.hr::26f3ca5d-aa2c-4a67-9889-ea3a3fe91464" providerId="AD" clId="Web-{A6B21F49-3373-43F8-913B-5F637FA24D7F}" dt="2022-05-09T15:10:57.044" v="578"/>
          <ac:spMkLst>
            <pc:docMk/>
            <pc:sldMk cId="3965349377" sldId="260"/>
            <ac:spMk id="15" creationId="{7A5F0580-5EE9-419F-96EE-B6529EF6E7D0}"/>
          </ac:spMkLst>
        </pc:spChg>
        <pc:picChg chg="add mod ord">
          <ac:chgData name="Sara Orlović" userId="S::sara.orlovic@skole.hr::26f3ca5d-aa2c-4a67-9889-ea3a3fe91464" providerId="AD" clId="Web-{A6B21F49-3373-43F8-913B-5F637FA24D7F}" dt="2022-05-09T15:10:57.044" v="578"/>
          <ac:picMkLst>
            <pc:docMk/>
            <pc:sldMk cId="3965349377" sldId="260"/>
            <ac:picMk id="4" creationId="{03C10376-94DD-8B6C-3818-F096DBDA3019}"/>
          </ac:picMkLst>
        </pc:picChg>
      </pc:sldChg>
      <pc:sldChg chg="modSp new">
        <pc:chgData name="Sara Orlović" userId="S::sara.orlovic@skole.hr::26f3ca5d-aa2c-4a67-9889-ea3a3fe91464" providerId="AD" clId="Web-{A6B21F49-3373-43F8-913B-5F637FA24D7F}" dt="2022-05-09T15:17:07.474" v="742" actId="20577"/>
        <pc:sldMkLst>
          <pc:docMk/>
          <pc:sldMk cId="620814897" sldId="261"/>
        </pc:sldMkLst>
        <pc:spChg chg="mod">
          <ac:chgData name="Sara Orlović" userId="S::sara.orlovic@skole.hr::26f3ca5d-aa2c-4a67-9889-ea3a3fe91464" providerId="AD" clId="Web-{A6B21F49-3373-43F8-913B-5F637FA24D7F}" dt="2022-05-09T15:14:34.174" v="643" actId="20577"/>
          <ac:spMkLst>
            <pc:docMk/>
            <pc:sldMk cId="620814897" sldId="261"/>
            <ac:spMk id="2" creationId="{77CD072A-3F1C-E132-F21B-A540364128B6}"/>
          </ac:spMkLst>
        </pc:spChg>
        <pc:spChg chg="mod">
          <ac:chgData name="Sara Orlović" userId="S::sara.orlovic@skole.hr::26f3ca5d-aa2c-4a67-9889-ea3a3fe91464" providerId="AD" clId="Web-{A6B21F49-3373-43F8-913B-5F637FA24D7F}" dt="2022-05-09T15:17:07.474" v="742" actId="20577"/>
          <ac:spMkLst>
            <pc:docMk/>
            <pc:sldMk cId="620814897" sldId="261"/>
            <ac:spMk id="3" creationId="{666803A5-77E6-A9FE-C926-AE929314003D}"/>
          </ac:spMkLst>
        </pc:spChg>
      </pc:sldChg>
    </pc:docChg>
  </pc:docChgLst>
  <pc:docChgLst>
    <pc:chgData name="Mirjana Jelić" userId="S::mirjana.jelic@skole.hr::c9d458b0-db55-4991-91b9-67dbff1e4bd0" providerId="AD" clId="Web-{DE8EA8D7-468A-4D0B-925C-B4815DA9EFCD}"/>
    <pc:docChg chg="modSld">
      <pc:chgData name="Mirjana Jelić" userId="S::mirjana.jelic@skole.hr::c9d458b0-db55-4991-91b9-67dbff1e4bd0" providerId="AD" clId="Web-{DE8EA8D7-468A-4D0B-925C-B4815DA9EFCD}" dt="2022-05-10T07:28:55.286" v="0" actId="20577"/>
      <pc:docMkLst>
        <pc:docMk/>
      </pc:docMkLst>
      <pc:sldChg chg="modSp">
        <pc:chgData name="Mirjana Jelić" userId="S::mirjana.jelic@skole.hr::c9d458b0-db55-4991-91b9-67dbff1e4bd0" providerId="AD" clId="Web-{DE8EA8D7-468A-4D0B-925C-B4815DA9EFCD}" dt="2022-05-10T07:28:55.286" v="0" actId="20577"/>
        <pc:sldMkLst>
          <pc:docMk/>
          <pc:sldMk cId="109857222" sldId="256"/>
        </pc:sldMkLst>
        <pc:spChg chg="mod">
          <ac:chgData name="Mirjana Jelić" userId="S::mirjana.jelic@skole.hr::c9d458b0-db55-4991-91b9-67dbff1e4bd0" providerId="AD" clId="Web-{DE8EA8D7-468A-4D0B-925C-B4815DA9EFCD}" dt="2022-05-10T07:28:55.286" v="0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Sara Orlović" userId="S::sara.orlovic@skole.hr::26f3ca5d-aa2c-4a67-9889-ea3a3fe91464" providerId="AD" clId="Web-{68310215-FA13-185F-28D6-94EF9BFE0D90}"/>
    <pc:docChg chg="addSld delSld modSld sldOrd">
      <pc:chgData name="Sara Orlović" userId="S::sara.orlovic@skole.hr::26f3ca5d-aa2c-4a67-9889-ea3a3fe91464" providerId="AD" clId="Web-{68310215-FA13-185F-28D6-94EF9BFE0D90}" dt="2022-05-09T16:38:24.502" v="400" actId="14100"/>
      <pc:docMkLst>
        <pc:docMk/>
      </pc:docMkLst>
      <pc:sldChg chg="modSp">
        <pc:chgData name="Sara Orlović" userId="S::sara.orlovic@skole.hr::26f3ca5d-aa2c-4a67-9889-ea3a3fe91464" providerId="AD" clId="Web-{68310215-FA13-185F-28D6-94EF9BFE0D90}" dt="2022-05-09T16:38:24.502" v="400" actId="14100"/>
        <pc:sldMkLst>
          <pc:docMk/>
          <pc:sldMk cId="232877509" sldId="257"/>
        </pc:sldMkLst>
        <pc:spChg chg="mod">
          <ac:chgData name="Sara Orlović" userId="S::sara.orlovic@skole.hr::26f3ca5d-aa2c-4a67-9889-ea3a3fe91464" providerId="AD" clId="Web-{68310215-FA13-185F-28D6-94EF9BFE0D90}" dt="2022-05-09T16:38:24.502" v="400" actId="14100"/>
          <ac:spMkLst>
            <pc:docMk/>
            <pc:sldMk cId="232877509" sldId="257"/>
            <ac:spMk id="3" creationId="{457723AD-E675-467B-D973-C9D37DBB5CBB}"/>
          </ac:spMkLst>
        </pc:spChg>
      </pc:sldChg>
      <pc:sldChg chg="modSp">
        <pc:chgData name="Sara Orlović" userId="S::sara.orlovic@skole.hr::26f3ca5d-aa2c-4a67-9889-ea3a3fe91464" providerId="AD" clId="Web-{68310215-FA13-185F-28D6-94EF9BFE0D90}" dt="2022-05-09T16:37:54.157" v="395" actId="14100"/>
        <pc:sldMkLst>
          <pc:docMk/>
          <pc:sldMk cId="2958842088" sldId="258"/>
        </pc:sldMkLst>
        <pc:spChg chg="mod">
          <ac:chgData name="Sara Orlović" userId="S::sara.orlovic@skole.hr::26f3ca5d-aa2c-4a67-9889-ea3a3fe91464" providerId="AD" clId="Web-{68310215-FA13-185F-28D6-94EF9BFE0D90}" dt="2022-05-09T16:37:54.157" v="395" actId="14100"/>
          <ac:spMkLst>
            <pc:docMk/>
            <pc:sldMk cId="2958842088" sldId="258"/>
            <ac:spMk id="2" creationId="{9EDC0E1A-E019-EF5D-BE0F-4040A88DCB11}"/>
          </ac:spMkLst>
        </pc:spChg>
        <pc:spChg chg="mod">
          <ac:chgData name="Sara Orlović" userId="S::sara.orlovic@skole.hr::26f3ca5d-aa2c-4a67-9889-ea3a3fe91464" providerId="AD" clId="Web-{68310215-FA13-185F-28D6-94EF9BFE0D90}" dt="2022-05-09T16:37:16.875" v="390" actId="20577"/>
          <ac:spMkLst>
            <pc:docMk/>
            <pc:sldMk cId="2958842088" sldId="258"/>
            <ac:spMk id="3" creationId="{F843E681-6617-92DA-4C90-51DD1FFC6EAC}"/>
          </ac:spMkLst>
        </pc:spChg>
      </pc:sldChg>
      <pc:sldChg chg="modSp">
        <pc:chgData name="Sara Orlović" userId="S::sara.orlovic@skole.hr::26f3ca5d-aa2c-4a67-9889-ea3a3fe91464" providerId="AD" clId="Web-{68310215-FA13-185F-28D6-94EF9BFE0D90}" dt="2022-05-09T16:36:48.859" v="386" actId="20577"/>
        <pc:sldMkLst>
          <pc:docMk/>
          <pc:sldMk cId="806105006" sldId="259"/>
        </pc:sldMkLst>
        <pc:spChg chg="mod">
          <ac:chgData name="Sara Orlović" userId="S::sara.orlovic@skole.hr::26f3ca5d-aa2c-4a67-9889-ea3a3fe91464" providerId="AD" clId="Web-{68310215-FA13-185F-28D6-94EF9BFE0D90}" dt="2022-05-09T16:36:48.859" v="386" actId="20577"/>
          <ac:spMkLst>
            <pc:docMk/>
            <pc:sldMk cId="806105006" sldId="259"/>
            <ac:spMk id="2" creationId="{E651E4AC-FB46-A2E2-2003-BDE4E2C3A78A}"/>
          </ac:spMkLst>
        </pc:spChg>
        <pc:spChg chg="mod">
          <ac:chgData name="Sara Orlović" userId="S::sara.orlovic@skole.hr::26f3ca5d-aa2c-4a67-9889-ea3a3fe91464" providerId="AD" clId="Web-{68310215-FA13-185F-28D6-94EF9BFE0D90}" dt="2022-05-09T16:36:37.687" v="384" actId="14100"/>
          <ac:spMkLst>
            <pc:docMk/>
            <pc:sldMk cId="806105006" sldId="259"/>
            <ac:spMk id="3" creationId="{691AF19D-D19F-2476-874F-8C9108531493}"/>
          </ac:spMkLst>
        </pc:spChg>
      </pc:sldChg>
      <pc:sldChg chg="modSp">
        <pc:chgData name="Sara Orlović" userId="S::sara.orlovic@skole.hr::26f3ca5d-aa2c-4a67-9889-ea3a3fe91464" providerId="AD" clId="Web-{68310215-FA13-185F-28D6-94EF9BFE0D90}" dt="2022-05-09T16:35:39.373" v="377" actId="14100"/>
        <pc:sldMkLst>
          <pc:docMk/>
          <pc:sldMk cId="3965349377" sldId="260"/>
        </pc:sldMkLst>
        <pc:spChg chg="mod">
          <ac:chgData name="Sara Orlović" userId="S::sara.orlovic@skole.hr::26f3ca5d-aa2c-4a67-9889-ea3a3fe91464" providerId="AD" clId="Web-{68310215-FA13-185F-28D6-94EF9BFE0D90}" dt="2022-05-09T16:35:39.373" v="377" actId="14100"/>
          <ac:spMkLst>
            <pc:docMk/>
            <pc:sldMk cId="3965349377" sldId="260"/>
            <ac:spMk id="2" creationId="{2D1BCBFC-3164-8918-8478-4BF00C1BACE1}"/>
          </ac:spMkLst>
        </pc:spChg>
        <pc:spChg chg="mod">
          <ac:chgData name="Sara Orlović" userId="S::sara.orlovic@skole.hr::26f3ca5d-aa2c-4a67-9889-ea3a3fe91464" providerId="AD" clId="Web-{68310215-FA13-185F-28D6-94EF9BFE0D90}" dt="2022-05-09T16:35:22.716" v="375" actId="14100"/>
          <ac:spMkLst>
            <pc:docMk/>
            <pc:sldMk cId="3965349377" sldId="260"/>
            <ac:spMk id="3" creationId="{5541849D-5B13-C64C-9AF0-C09B472C9FC5}"/>
          </ac:spMkLst>
        </pc:spChg>
      </pc:sldChg>
      <pc:sldChg chg="modSp">
        <pc:chgData name="Sara Orlović" userId="S::sara.orlovic@skole.hr::26f3ca5d-aa2c-4a67-9889-ea3a3fe91464" providerId="AD" clId="Web-{68310215-FA13-185F-28D6-94EF9BFE0D90}" dt="2022-05-09T16:34:07.761" v="367" actId="20577"/>
        <pc:sldMkLst>
          <pc:docMk/>
          <pc:sldMk cId="620814897" sldId="261"/>
        </pc:sldMkLst>
        <pc:spChg chg="mod">
          <ac:chgData name="Sara Orlović" userId="S::sara.orlovic@skole.hr::26f3ca5d-aa2c-4a67-9889-ea3a3fe91464" providerId="AD" clId="Web-{68310215-FA13-185F-28D6-94EF9BFE0D90}" dt="2022-05-09T16:34:07.761" v="367" actId="20577"/>
          <ac:spMkLst>
            <pc:docMk/>
            <pc:sldMk cId="620814897" sldId="261"/>
            <ac:spMk id="3" creationId="{666803A5-77E6-A9FE-C926-AE929314003D}"/>
          </ac:spMkLst>
        </pc:spChg>
      </pc:sldChg>
      <pc:sldChg chg="modSp">
        <pc:chgData name="Sara Orlović" userId="S::sara.orlovic@skole.hr::26f3ca5d-aa2c-4a67-9889-ea3a3fe91464" providerId="AD" clId="Web-{68310215-FA13-185F-28D6-94EF9BFE0D90}" dt="2022-05-09T16:32:32.071" v="337" actId="20577"/>
        <pc:sldMkLst>
          <pc:docMk/>
          <pc:sldMk cId="3598202284" sldId="262"/>
        </pc:sldMkLst>
        <pc:spChg chg="mod">
          <ac:chgData name="Sara Orlović" userId="S::sara.orlovic@skole.hr::26f3ca5d-aa2c-4a67-9889-ea3a3fe91464" providerId="AD" clId="Web-{68310215-FA13-185F-28D6-94EF9BFE0D90}" dt="2022-05-09T16:32:32.071" v="337" actId="20577"/>
          <ac:spMkLst>
            <pc:docMk/>
            <pc:sldMk cId="3598202284" sldId="262"/>
            <ac:spMk id="3" creationId="{37048B97-FD00-F073-4149-F07B46EDF442}"/>
          </ac:spMkLst>
        </pc:spChg>
      </pc:sldChg>
      <pc:sldChg chg="addSp delSp modSp del mod setBg">
        <pc:chgData name="Sara Orlović" userId="S::sara.orlovic@skole.hr::26f3ca5d-aa2c-4a67-9889-ea3a3fe91464" providerId="AD" clId="Web-{68310215-FA13-185F-28D6-94EF9BFE0D90}" dt="2022-05-09T16:06:06.606" v="236"/>
        <pc:sldMkLst>
          <pc:docMk/>
          <pc:sldMk cId="1559462770" sldId="263"/>
        </pc:sldMkLst>
        <pc:spChg chg="mod">
          <ac:chgData name="Sara Orlović" userId="S::sara.orlovic@skole.hr::26f3ca5d-aa2c-4a67-9889-ea3a3fe91464" providerId="AD" clId="Web-{68310215-FA13-185F-28D6-94EF9BFE0D90}" dt="2022-05-09T16:05:31.793" v="235"/>
          <ac:spMkLst>
            <pc:docMk/>
            <pc:sldMk cId="1559462770" sldId="263"/>
            <ac:spMk id="2" creationId="{57B87993-2AC8-65B8-CFA3-AFAC890CDBF1}"/>
          </ac:spMkLst>
        </pc:spChg>
        <pc:spChg chg="mod">
          <ac:chgData name="Sara Orlović" userId="S::sara.orlovic@skole.hr::26f3ca5d-aa2c-4a67-9889-ea3a3fe91464" providerId="AD" clId="Web-{68310215-FA13-185F-28D6-94EF9BFE0D90}" dt="2022-05-09T16:05:31.793" v="235"/>
          <ac:spMkLst>
            <pc:docMk/>
            <pc:sldMk cId="1559462770" sldId="263"/>
            <ac:spMk id="3" creationId="{24749F5A-A0A5-63DB-C208-E416673417BD}"/>
          </ac:spMkLst>
        </pc:spChg>
        <pc:spChg chg="add del">
          <ac:chgData name="Sara Orlović" userId="S::sara.orlovic@skole.hr::26f3ca5d-aa2c-4a67-9889-ea3a3fe91464" providerId="AD" clId="Web-{68310215-FA13-185F-28D6-94EF9BFE0D90}" dt="2022-05-09T16:05:31.793" v="235"/>
          <ac:spMkLst>
            <pc:docMk/>
            <pc:sldMk cId="1559462770" sldId="263"/>
            <ac:spMk id="9" creationId="{D7A453D2-15D8-4403-815F-291FA16340D9}"/>
          </ac:spMkLst>
        </pc:spChg>
        <pc:spChg chg="add del">
          <ac:chgData name="Sara Orlović" userId="S::sara.orlovic@skole.hr::26f3ca5d-aa2c-4a67-9889-ea3a3fe91464" providerId="AD" clId="Web-{68310215-FA13-185F-28D6-94EF9BFE0D90}" dt="2022-05-09T16:05:31.793" v="235"/>
          <ac:spMkLst>
            <pc:docMk/>
            <pc:sldMk cId="1559462770" sldId="263"/>
            <ac:spMk id="11" creationId="{8161EA6B-09CA-445B-AB0D-8DF76FA92DEF}"/>
          </ac:spMkLst>
        </pc:spChg>
        <pc:spChg chg="add del">
          <ac:chgData name="Sara Orlović" userId="S::sara.orlovic@skole.hr::26f3ca5d-aa2c-4a67-9889-ea3a3fe91464" providerId="AD" clId="Web-{68310215-FA13-185F-28D6-94EF9BFE0D90}" dt="2022-05-09T16:05:31.793" v="235"/>
          <ac:spMkLst>
            <pc:docMk/>
            <pc:sldMk cId="1559462770" sldId="263"/>
            <ac:spMk id="21" creationId="{B8114C98-A349-4111-A123-E8EAB86ABE30}"/>
          </ac:spMkLst>
        </pc:spChg>
        <pc:spChg chg="add del">
          <ac:chgData name="Sara Orlović" userId="S::sara.orlovic@skole.hr::26f3ca5d-aa2c-4a67-9889-ea3a3fe91464" providerId="AD" clId="Web-{68310215-FA13-185F-28D6-94EF9BFE0D90}" dt="2022-05-09T16:05:31.793" v="235"/>
          <ac:spMkLst>
            <pc:docMk/>
            <pc:sldMk cId="1559462770" sldId="263"/>
            <ac:spMk id="35" creationId="{E2D3D3F2-ABBB-4453-B1C5-1BEBF7E4DD56}"/>
          </ac:spMkLst>
        </pc:spChg>
        <pc:spChg chg="add">
          <ac:chgData name="Sara Orlović" userId="S::sara.orlovic@skole.hr::26f3ca5d-aa2c-4a67-9889-ea3a3fe91464" providerId="AD" clId="Web-{68310215-FA13-185F-28D6-94EF9BFE0D90}" dt="2022-05-09T16:05:31.793" v="235"/>
          <ac:spMkLst>
            <pc:docMk/>
            <pc:sldMk cId="1559462770" sldId="263"/>
            <ac:spMk id="46" creationId="{3BA513B0-82FF-4F41-8178-885375D1CFB5}"/>
          </ac:spMkLst>
        </pc:spChg>
        <pc:grpChg chg="add del">
          <ac:chgData name="Sara Orlović" userId="S::sara.orlovic@skole.hr::26f3ca5d-aa2c-4a67-9889-ea3a3fe91464" providerId="AD" clId="Web-{68310215-FA13-185F-28D6-94EF9BFE0D90}" dt="2022-05-09T16:05:31.793" v="235"/>
          <ac:grpSpMkLst>
            <pc:docMk/>
            <pc:sldMk cId="1559462770" sldId="263"/>
            <ac:grpSpMk id="13" creationId="{1EA1DAFF-CECA-492F-BFA1-22C64956B8D9}"/>
          </ac:grpSpMkLst>
        </pc:grpChg>
        <pc:grpChg chg="add del">
          <ac:chgData name="Sara Orlović" userId="S::sara.orlovic@skole.hr::26f3ca5d-aa2c-4a67-9889-ea3a3fe91464" providerId="AD" clId="Web-{68310215-FA13-185F-28D6-94EF9BFE0D90}" dt="2022-05-09T16:05:31.793" v="235"/>
          <ac:grpSpMkLst>
            <pc:docMk/>
            <pc:sldMk cId="1559462770" sldId="263"/>
            <ac:grpSpMk id="23" creationId="{670FB431-AE18-414D-92F4-1D12D1991152}"/>
          </ac:grpSpMkLst>
        </pc:grpChg>
        <pc:grpChg chg="add del">
          <ac:chgData name="Sara Orlović" userId="S::sara.orlovic@skole.hr::26f3ca5d-aa2c-4a67-9889-ea3a3fe91464" providerId="AD" clId="Web-{68310215-FA13-185F-28D6-94EF9BFE0D90}" dt="2022-05-09T16:05:31.793" v="235"/>
          <ac:grpSpMkLst>
            <pc:docMk/>
            <pc:sldMk cId="1559462770" sldId="263"/>
            <ac:grpSpMk id="29" creationId="{AF19A774-30A5-488B-9BAF-629C6440294E}"/>
          </ac:grpSpMkLst>
        </pc:grpChg>
        <pc:grpChg chg="add del">
          <ac:chgData name="Sara Orlović" userId="S::sara.orlovic@skole.hr::26f3ca5d-aa2c-4a67-9889-ea3a3fe91464" providerId="AD" clId="Web-{68310215-FA13-185F-28D6-94EF9BFE0D90}" dt="2022-05-09T16:05:31.793" v="235"/>
          <ac:grpSpMkLst>
            <pc:docMk/>
            <pc:sldMk cId="1559462770" sldId="263"/>
            <ac:grpSpMk id="37" creationId="{8214E4A5-A0D2-42C4-8D14-D2A7E495F041}"/>
          </ac:grpSpMkLst>
        </pc:grpChg>
        <pc:grpChg chg="add">
          <ac:chgData name="Sara Orlović" userId="S::sara.orlovic@skole.hr::26f3ca5d-aa2c-4a67-9889-ea3a3fe91464" providerId="AD" clId="Web-{68310215-FA13-185F-28D6-94EF9BFE0D90}" dt="2022-05-09T16:05:31.793" v="235"/>
          <ac:grpSpMkLst>
            <pc:docMk/>
            <pc:sldMk cId="1559462770" sldId="263"/>
            <ac:grpSpMk id="48" creationId="{93DB8501-F9F2-4ACD-B56A-9019CD5006D6}"/>
          </ac:grpSpMkLst>
        </pc:grpChg>
        <pc:picChg chg="add mod ord">
          <ac:chgData name="Sara Orlović" userId="S::sara.orlovic@skole.hr::26f3ca5d-aa2c-4a67-9889-ea3a3fe91464" providerId="AD" clId="Web-{68310215-FA13-185F-28D6-94EF9BFE0D90}" dt="2022-05-09T16:05:31.793" v="235"/>
          <ac:picMkLst>
            <pc:docMk/>
            <pc:sldMk cId="1559462770" sldId="263"/>
            <ac:picMk id="4" creationId="{CEC41CD8-B2D3-50D2-3098-681DA9468CDB}"/>
          </ac:picMkLst>
        </pc:picChg>
      </pc:sldChg>
      <pc:sldChg chg="modSp">
        <pc:chgData name="Sara Orlović" userId="S::sara.orlovic@skole.hr::26f3ca5d-aa2c-4a67-9889-ea3a3fe91464" providerId="AD" clId="Web-{68310215-FA13-185F-28D6-94EF9BFE0D90}" dt="2022-05-09T16:30:54.865" v="330" actId="20577"/>
        <pc:sldMkLst>
          <pc:docMk/>
          <pc:sldMk cId="3546527686" sldId="264"/>
        </pc:sldMkLst>
        <pc:spChg chg="mod">
          <ac:chgData name="Sara Orlović" userId="S::sara.orlovic@skole.hr::26f3ca5d-aa2c-4a67-9889-ea3a3fe91464" providerId="AD" clId="Web-{68310215-FA13-185F-28D6-94EF9BFE0D90}" dt="2022-05-09T16:30:54.865" v="330" actId="20577"/>
          <ac:spMkLst>
            <pc:docMk/>
            <pc:sldMk cId="3546527686" sldId="264"/>
            <ac:spMk id="3" creationId="{479694D9-3C60-4A8C-C248-D4C2ACDDBE00}"/>
          </ac:spMkLst>
        </pc:spChg>
      </pc:sldChg>
      <pc:sldChg chg="addSp delSp modSp mod setBg setClrOvrMap">
        <pc:chgData name="Sara Orlović" userId="S::sara.orlovic@skole.hr::26f3ca5d-aa2c-4a67-9889-ea3a3fe91464" providerId="AD" clId="Web-{68310215-FA13-185F-28D6-94EF9BFE0D90}" dt="2022-05-09T16:28:35.580" v="317"/>
        <pc:sldMkLst>
          <pc:docMk/>
          <pc:sldMk cId="3610429774" sldId="265"/>
        </pc:sldMkLst>
        <pc:spChg chg="mod">
          <ac:chgData name="Sara Orlović" userId="S::sara.orlovic@skole.hr::26f3ca5d-aa2c-4a67-9889-ea3a3fe91464" providerId="AD" clId="Web-{68310215-FA13-185F-28D6-94EF9BFE0D90}" dt="2022-05-09T16:28:35.580" v="317"/>
          <ac:spMkLst>
            <pc:docMk/>
            <pc:sldMk cId="3610429774" sldId="265"/>
            <ac:spMk id="2" creationId="{CEB5D9E2-5356-9039-63C9-4300A5333407}"/>
          </ac:spMkLst>
        </pc:spChg>
        <pc:spChg chg="mod">
          <ac:chgData name="Sara Orlović" userId="S::sara.orlovic@skole.hr::26f3ca5d-aa2c-4a67-9889-ea3a3fe91464" providerId="AD" clId="Web-{68310215-FA13-185F-28D6-94EF9BFE0D90}" dt="2022-05-09T16:28:35.580" v="317"/>
          <ac:spMkLst>
            <pc:docMk/>
            <pc:sldMk cId="3610429774" sldId="265"/>
            <ac:spMk id="5" creationId="{6B0438AC-1F44-20BB-6350-700279B8F105}"/>
          </ac:spMkLst>
        </pc:spChg>
        <pc:spChg chg="add del">
          <ac:chgData name="Sara Orlović" userId="S::sara.orlovic@skole.hr::26f3ca5d-aa2c-4a67-9889-ea3a3fe91464" providerId="AD" clId="Web-{68310215-FA13-185F-28D6-94EF9BFE0D90}" dt="2022-05-09T16:28:35.580" v="316"/>
          <ac:spMkLst>
            <pc:docMk/>
            <pc:sldMk cId="3610429774" sldId="265"/>
            <ac:spMk id="15" creationId="{5FDF4720-5445-47BE-89FE-E40D1AE6F619}"/>
          </ac:spMkLst>
        </pc:spChg>
        <pc:spChg chg="add del">
          <ac:chgData name="Sara Orlović" userId="S::sara.orlovic@skole.hr::26f3ca5d-aa2c-4a67-9889-ea3a3fe91464" providerId="AD" clId="Web-{68310215-FA13-185F-28D6-94EF9BFE0D90}" dt="2022-05-09T16:28:35.580" v="316"/>
          <ac:spMkLst>
            <pc:docMk/>
            <pc:sldMk cId="3610429774" sldId="265"/>
            <ac:spMk id="17" creationId="{AC8710B4-A815-4082-9E4F-F13A0007090C}"/>
          </ac:spMkLst>
        </pc:spChg>
        <pc:spChg chg="add">
          <ac:chgData name="Sara Orlović" userId="S::sara.orlovic@skole.hr::26f3ca5d-aa2c-4a67-9889-ea3a3fe91464" providerId="AD" clId="Web-{68310215-FA13-185F-28D6-94EF9BFE0D90}" dt="2022-05-09T16:28:35.580" v="317"/>
          <ac:spMkLst>
            <pc:docMk/>
            <pc:sldMk cId="3610429774" sldId="265"/>
            <ac:spMk id="19" creationId="{86C7B4A1-154A-4DF0-AC46-F88D75A2E0FD}"/>
          </ac:spMkLst>
        </pc:spChg>
        <pc:picChg chg="add mod ord">
          <ac:chgData name="Sara Orlović" userId="S::sara.orlovic@skole.hr::26f3ca5d-aa2c-4a67-9889-ea3a3fe91464" providerId="AD" clId="Web-{68310215-FA13-185F-28D6-94EF9BFE0D90}" dt="2022-05-09T16:28:35.580" v="317"/>
          <ac:picMkLst>
            <pc:docMk/>
            <pc:sldMk cId="3610429774" sldId="265"/>
            <ac:picMk id="3" creationId="{6F7D04D1-64D8-9665-4627-079778535A56}"/>
          </ac:picMkLst>
        </pc:picChg>
      </pc:sldChg>
      <pc:sldChg chg="addSp modSp new mod ord setBg">
        <pc:chgData name="Sara Orlović" userId="S::sara.orlovic@skole.hr::26f3ca5d-aa2c-4a67-9889-ea3a3fe91464" providerId="AD" clId="Web-{68310215-FA13-185F-28D6-94EF9BFE0D90}" dt="2022-05-09T16:29:34.113" v="323" actId="20577"/>
        <pc:sldMkLst>
          <pc:docMk/>
          <pc:sldMk cId="3445977025" sldId="266"/>
        </pc:sldMkLst>
        <pc:spChg chg="mod">
          <ac:chgData name="Sara Orlović" userId="S::sara.orlovic@skole.hr::26f3ca5d-aa2c-4a67-9889-ea3a3fe91464" providerId="AD" clId="Web-{68310215-FA13-185F-28D6-94EF9BFE0D90}" dt="2022-05-09T16:05:18.605" v="234"/>
          <ac:spMkLst>
            <pc:docMk/>
            <pc:sldMk cId="3445977025" sldId="266"/>
            <ac:spMk id="2" creationId="{AE66C2D1-090A-292B-46D0-B95E9C5321DF}"/>
          </ac:spMkLst>
        </pc:spChg>
        <pc:spChg chg="mod">
          <ac:chgData name="Sara Orlović" userId="S::sara.orlovic@skole.hr::26f3ca5d-aa2c-4a67-9889-ea3a3fe91464" providerId="AD" clId="Web-{68310215-FA13-185F-28D6-94EF9BFE0D90}" dt="2022-05-09T16:29:34.113" v="323" actId="20577"/>
          <ac:spMkLst>
            <pc:docMk/>
            <pc:sldMk cId="3445977025" sldId="266"/>
            <ac:spMk id="3" creationId="{BC28F691-E3E9-7B9F-CFF1-FABCD1F9BE97}"/>
          </ac:spMkLst>
        </pc:spChg>
        <pc:spChg chg="add">
          <ac:chgData name="Sara Orlović" userId="S::sara.orlovic@skole.hr::26f3ca5d-aa2c-4a67-9889-ea3a3fe91464" providerId="AD" clId="Web-{68310215-FA13-185F-28D6-94EF9BFE0D90}" dt="2022-05-09T16:05:18.605" v="234"/>
          <ac:spMkLst>
            <pc:docMk/>
            <pc:sldMk cId="3445977025" sldId="266"/>
            <ac:spMk id="9" creationId="{3CD9DF72-87A3-404E-A828-84CBF11A8303}"/>
          </ac:spMkLst>
        </pc:spChg>
        <pc:picChg chg="add mod ord">
          <ac:chgData name="Sara Orlović" userId="S::sara.orlovic@skole.hr::26f3ca5d-aa2c-4a67-9889-ea3a3fe91464" providerId="AD" clId="Web-{68310215-FA13-185F-28D6-94EF9BFE0D90}" dt="2022-05-09T16:05:18.605" v="234"/>
          <ac:picMkLst>
            <pc:docMk/>
            <pc:sldMk cId="3445977025" sldId="266"/>
            <ac:picMk id="4" creationId="{8700CF59-C0FB-E763-E563-442BE273734F}"/>
          </ac:picMkLst>
        </pc:picChg>
        <pc:cxnChg chg="add">
          <ac:chgData name="Sara Orlović" userId="S::sara.orlovic@skole.hr::26f3ca5d-aa2c-4a67-9889-ea3a3fe91464" providerId="AD" clId="Web-{68310215-FA13-185F-28D6-94EF9BFE0D90}" dt="2022-05-09T16:05:18.605" v="234"/>
          <ac:cxnSpMkLst>
            <pc:docMk/>
            <pc:sldMk cId="3445977025" sldId="266"/>
            <ac:cxnSpMk id="11" creationId="{20E3A342-4D61-4E3F-AF90-1AB42AEB96CC}"/>
          </ac:cxnSpMkLst>
        </pc:cxnChg>
      </pc:sldChg>
      <pc:sldChg chg="addSp modSp new mod ord setBg">
        <pc:chgData name="Sara Orlović" userId="S::sara.orlovic@skole.hr::26f3ca5d-aa2c-4a67-9889-ea3a3fe91464" providerId="AD" clId="Web-{68310215-FA13-185F-28D6-94EF9BFE0D90}" dt="2022-05-09T16:31:41.835" v="334" actId="1076"/>
        <pc:sldMkLst>
          <pc:docMk/>
          <pc:sldMk cId="3377823700" sldId="267"/>
        </pc:sldMkLst>
        <pc:spChg chg="mod">
          <ac:chgData name="Sara Orlović" userId="S::sara.orlovic@skole.hr::26f3ca5d-aa2c-4a67-9889-ea3a3fe91464" providerId="AD" clId="Web-{68310215-FA13-185F-28D6-94EF9BFE0D90}" dt="2022-05-09T16:31:41.835" v="334" actId="1076"/>
          <ac:spMkLst>
            <pc:docMk/>
            <pc:sldMk cId="3377823700" sldId="267"/>
            <ac:spMk id="2" creationId="{2EBB315A-C1F2-9806-2AA8-91E0381242EF}"/>
          </ac:spMkLst>
        </pc:spChg>
        <pc:spChg chg="mod">
          <ac:chgData name="Sara Orlović" userId="S::sara.orlovic@skole.hr::26f3ca5d-aa2c-4a67-9889-ea3a3fe91464" providerId="AD" clId="Web-{68310215-FA13-185F-28D6-94EF9BFE0D90}" dt="2022-05-09T16:31:23.288" v="332" actId="20577"/>
          <ac:spMkLst>
            <pc:docMk/>
            <pc:sldMk cId="3377823700" sldId="267"/>
            <ac:spMk id="3" creationId="{AA4064E9-D727-38DC-6AE1-92A427D9CE74}"/>
          </ac:spMkLst>
        </pc:spChg>
        <pc:spChg chg="add">
          <ac:chgData name="Sara Orlović" userId="S::sara.orlovic@skole.hr::26f3ca5d-aa2c-4a67-9889-ea3a3fe91464" providerId="AD" clId="Web-{68310215-FA13-185F-28D6-94EF9BFE0D90}" dt="2022-05-09T16:23:20.900" v="299"/>
          <ac:spMkLst>
            <pc:docMk/>
            <pc:sldMk cId="3377823700" sldId="267"/>
            <ac:spMk id="9" creationId="{04812C46-200A-4DEB-A05E-3ED6C68C2387}"/>
          </ac:spMkLst>
        </pc:spChg>
        <pc:spChg chg="add">
          <ac:chgData name="Sara Orlović" userId="S::sara.orlovic@skole.hr::26f3ca5d-aa2c-4a67-9889-ea3a3fe91464" providerId="AD" clId="Web-{68310215-FA13-185F-28D6-94EF9BFE0D90}" dt="2022-05-09T16:23:20.900" v="299"/>
          <ac:spMkLst>
            <pc:docMk/>
            <pc:sldMk cId="3377823700" sldId="267"/>
            <ac:spMk id="11" creationId="{D1EA859B-E555-4109-94F3-6700E046E008}"/>
          </ac:spMkLst>
        </pc:spChg>
        <pc:picChg chg="add mod ord">
          <ac:chgData name="Sara Orlović" userId="S::sara.orlovic@skole.hr::26f3ca5d-aa2c-4a67-9889-ea3a3fe91464" providerId="AD" clId="Web-{68310215-FA13-185F-28D6-94EF9BFE0D90}" dt="2022-05-09T16:23:20.900" v="299"/>
          <ac:picMkLst>
            <pc:docMk/>
            <pc:sldMk cId="3377823700" sldId="267"/>
            <ac:picMk id="4" creationId="{27B9EA65-1574-F61C-160C-61D8FF1577A1}"/>
          </ac:picMkLst>
        </pc:picChg>
      </pc:sldChg>
    </pc:docChg>
  </pc:docChgLst>
  <pc:docChgLst>
    <pc:chgData name="Sara Orlović" userId="S::sara.orlovic@skole.hr::26f3ca5d-aa2c-4a67-9889-ea3a3fe91464" providerId="AD" clId="Web-{DF69D026-31EA-B58B-3813-524EBA45D6BB}"/>
    <pc:docChg chg="addSld delSld modSld">
      <pc:chgData name="Sara Orlović" userId="S::sara.orlovic@skole.hr::26f3ca5d-aa2c-4a67-9889-ea3a3fe91464" providerId="AD" clId="Web-{DF69D026-31EA-B58B-3813-524EBA45D6BB}" dt="2022-05-09T15:45:29.222" v="354" actId="20577"/>
      <pc:docMkLst>
        <pc:docMk/>
      </pc:docMkLst>
      <pc:sldChg chg="addSp delSp modSp mod setBg setClrOvrMap">
        <pc:chgData name="Sara Orlović" userId="S::sara.orlovic@skole.hr::26f3ca5d-aa2c-4a67-9889-ea3a3fe91464" providerId="AD" clId="Web-{DF69D026-31EA-B58B-3813-524EBA45D6BB}" dt="2022-05-09T15:26:14.402" v="3"/>
        <pc:sldMkLst>
          <pc:docMk/>
          <pc:sldMk cId="620814897" sldId="261"/>
        </pc:sldMkLst>
        <pc:spChg chg="mod">
          <ac:chgData name="Sara Orlović" userId="S::sara.orlovic@skole.hr::26f3ca5d-aa2c-4a67-9889-ea3a3fe91464" providerId="AD" clId="Web-{DF69D026-31EA-B58B-3813-524EBA45D6BB}" dt="2022-05-09T15:26:14.402" v="3"/>
          <ac:spMkLst>
            <pc:docMk/>
            <pc:sldMk cId="620814897" sldId="261"/>
            <ac:spMk id="2" creationId="{77CD072A-3F1C-E132-F21B-A540364128B6}"/>
          </ac:spMkLst>
        </pc:spChg>
        <pc:spChg chg="mod">
          <ac:chgData name="Sara Orlović" userId="S::sara.orlovic@skole.hr::26f3ca5d-aa2c-4a67-9889-ea3a3fe91464" providerId="AD" clId="Web-{DF69D026-31EA-B58B-3813-524EBA45D6BB}" dt="2022-05-09T15:26:14.402" v="3"/>
          <ac:spMkLst>
            <pc:docMk/>
            <pc:sldMk cId="620814897" sldId="261"/>
            <ac:spMk id="3" creationId="{666803A5-77E6-A9FE-C926-AE929314003D}"/>
          </ac:spMkLst>
        </pc:spChg>
        <pc:spChg chg="add">
          <ac:chgData name="Sara Orlović" userId="S::sara.orlovic@skole.hr::26f3ca5d-aa2c-4a67-9889-ea3a3fe91464" providerId="AD" clId="Web-{DF69D026-31EA-B58B-3813-524EBA45D6BB}" dt="2022-05-09T15:26:14.402" v="3"/>
          <ac:spMkLst>
            <pc:docMk/>
            <pc:sldMk cId="620814897" sldId="261"/>
            <ac:spMk id="10" creationId="{7C432AFE-B3D2-4BFF-BF8F-96C27AFF1AC7}"/>
          </ac:spMkLst>
        </pc:spChg>
        <pc:spChg chg="add">
          <ac:chgData name="Sara Orlović" userId="S::sara.orlovic@skole.hr::26f3ca5d-aa2c-4a67-9889-ea3a3fe91464" providerId="AD" clId="Web-{DF69D026-31EA-B58B-3813-524EBA45D6BB}" dt="2022-05-09T15:26:14.402" v="3"/>
          <ac:spMkLst>
            <pc:docMk/>
            <pc:sldMk cId="620814897" sldId="261"/>
            <ac:spMk id="12" creationId="{AF2F604E-43BE-4DC3-B983-E071523364F8}"/>
          </ac:spMkLst>
        </pc:spChg>
        <pc:spChg chg="add">
          <ac:chgData name="Sara Orlović" userId="S::sara.orlovic@skole.hr::26f3ca5d-aa2c-4a67-9889-ea3a3fe91464" providerId="AD" clId="Web-{DF69D026-31EA-B58B-3813-524EBA45D6BB}" dt="2022-05-09T15:26:14.402" v="3"/>
          <ac:spMkLst>
            <pc:docMk/>
            <pc:sldMk cId="620814897" sldId="261"/>
            <ac:spMk id="14" creationId="{08C9B587-E65E-4B52-B37C-ABEBB6E87928}"/>
          </ac:spMkLst>
        </pc:spChg>
        <pc:picChg chg="add del mod">
          <ac:chgData name="Sara Orlović" userId="S::sara.orlovic@skole.hr::26f3ca5d-aa2c-4a67-9889-ea3a3fe91464" providerId="AD" clId="Web-{DF69D026-31EA-B58B-3813-524EBA45D6BB}" dt="2022-05-09T15:25:36.103" v="1"/>
          <ac:picMkLst>
            <pc:docMk/>
            <pc:sldMk cId="620814897" sldId="261"/>
            <ac:picMk id="4" creationId="{40E7C3F8-07F5-781F-5B91-01B526033E87}"/>
          </ac:picMkLst>
        </pc:picChg>
        <pc:picChg chg="add mod ord">
          <ac:chgData name="Sara Orlović" userId="S::sara.orlovic@skole.hr::26f3ca5d-aa2c-4a67-9889-ea3a3fe91464" providerId="AD" clId="Web-{DF69D026-31EA-B58B-3813-524EBA45D6BB}" dt="2022-05-09T15:26:14.402" v="3"/>
          <ac:picMkLst>
            <pc:docMk/>
            <pc:sldMk cId="620814897" sldId="261"/>
            <ac:picMk id="5" creationId="{8C9E0538-6B65-8934-E1E6-138C9CFD6E76}"/>
          </ac:picMkLst>
        </pc:picChg>
      </pc:sldChg>
      <pc:sldChg chg="addSp delSp modSp new mod setBg setClrOvrMap">
        <pc:chgData name="Sara Orlović" userId="S::sara.orlovic@skole.hr::26f3ca5d-aa2c-4a67-9889-ea3a3fe91464" providerId="AD" clId="Web-{DF69D026-31EA-B58B-3813-524EBA45D6BB}" dt="2022-05-09T15:29:46.446" v="126"/>
        <pc:sldMkLst>
          <pc:docMk/>
          <pc:sldMk cId="3598202284" sldId="262"/>
        </pc:sldMkLst>
        <pc:spChg chg="mod">
          <ac:chgData name="Sara Orlović" userId="S::sara.orlovic@skole.hr::26f3ca5d-aa2c-4a67-9889-ea3a3fe91464" providerId="AD" clId="Web-{DF69D026-31EA-B58B-3813-524EBA45D6BB}" dt="2022-05-09T15:29:46.446" v="126"/>
          <ac:spMkLst>
            <pc:docMk/>
            <pc:sldMk cId="3598202284" sldId="262"/>
            <ac:spMk id="2" creationId="{900231A1-B1FB-63CE-4475-8E2D9E234675}"/>
          </ac:spMkLst>
        </pc:spChg>
        <pc:spChg chg="mod">
          <ac:chgData name="Sara Orlović" userId="S::sara.orlovic@skole.hr::26f3ca5d-aa2c-4a67-9889-ea3a3fe91464" providerId="AD" clId="Web-{DF69D026-31EA-B58B-3813-524EBA45D6BB}" dt="2022-05-09T15:29:46.446" v="126"/>
          <ac:spMkLst>
            <pc:docMk/>
            <pc:sldMk cId="3598202284" sldId="262"/>
            <ac:spMk id="3" creationId="{37048B97-FD00-F073-4149-F07B46EDF442}"/>
          </ac:spMkLst>
        </pc:spChg>
        <pc:spChg chg="add del">
          <ac:chgData name="Sara Orlović" userId="S::sara.orlovic@skole.hr::26f3ca5d-aa2c-4a67-9889-ea3a3fe91464" providerId="AD" clId="Web-{DF69D026-31EA-B58B-3813-524EBA45D6BB}" dt="2022-05-09T15:29:46.434" v="125"/>
          <ac:spMkLst>
            <pc:docMk/>
            <pc:sldMk cId="3598202284" sldId="262"/>
            <ac:spMk id="9" creationId="{04812C46-200A-4DEB-A05E-3ED6C68C2387}"/>
          </ac:spMkLst>
        </pc:spChg>
        <pc:spChg chg="add del">
          <ac:chgData name="Sara Orlović" userId="S::sara.orlovic@skole.hr::26f3ca5d-aa2c-4a67-9889-ea3a3fe91464" providerId="AD" clId="Web-{DF69D026-31EA-B58B-3813-524EBA45D6BB}" dt="2022-05-09T15:29:46.434" v="125"/>
          <ac:spMkLst>
            <pc:docMk/>
            <pc:sldMk cId="3598202284" sldId="262"/>
            <ac:spMk id="11" creationId="{D1EA859B-E555-4109-94F3-6700E046E008}"/>
          </ac:spMkLst>
        </pc:spChg>
        <pc:spChg chg="add">
          <ac:chgData name="Sara Orlović" userId="S::sara.orlovic@skole.hr::26f3ca5d-aa2c-4a67-9889-ea3a3fe91464" providerId="AD" clId="Web-{DF69D026-31EA-B58B-3813-524EBA45D6BB}" dt="2022-05-09T15:29:46.446" v="126"/>
          <ac:spMkLst>
            <pc:docMk/>
            <pc:sldMk cId="3598202284" sldId="262"/>
            <ac:spMk id="13" creationId="{8F23F8A3-8FD7-4779-8323-FDC26BE99889}"/>
          </ac:spMkLst>
        </pc:spChg>
        <pc:spChg chg="add">
          <ac:chgData name="Sara Orlović" userId="S::sara.orlovic@skole.hr::26f3ca5d-aa2c-4a67-9889-ea3a3fe91464" providerId="AD" clId="Web-{DF69D026-31EA-B58B-3813-524EBA45D6BB}" dt="2022-05-09T15:29:46.446" v="126"/>
          <ac:spMkLst>
            <pc:docMk/>
            <pc:sldMk cId="3598202284" sldId="262"/>
            <ac:spMk id="14" creationId="{F605C4CC-A25C-416F-8333-7CB7DC97D870}"/>
          </ac:spMkLst>
        </pc:spChg>
        <pc:picChg chg="add mod ord">
          <ac:chgData name="Sara Orlović" userId="S::sara.orlovic@skole.hr::26f3ca5d-aa2c-4a67-9889-ea3a3fe91464" providerId="AD" clId="Web-{DF69D026-31EA-B58B-3813-524EBA45D6BB}" dt="2022-05-09T15:29:46.446" v="126"/>
          <ac:picMkLst>
            <pc:docMk/>
            <pc:sldMk cId="3598202284" sldId="262"/>
            <ac:picMk id="4" creationId="{4DEF13BD-A23E-5E15-9988-D9EEDD1764E0}"/>
          </ac:picMkLst>
        </pc:picChg>
      </pc:sldChg>
      <pc:sldChg chg="modSp new">
        <pc:chgData name="Sara Orlović" userId="S::sara.orlovic@skole.hr::26f3ca5d-aa2c-4a67-9889-ea3a3fe91464" providerId="AD" clId="Web-{DF69D026-31EA-B58B-3813-524EBA45D6BB}" dt="2022-05-09T15:30:57.482" v="144" actId="20577"/>
        <pc:sldMkLst>
          <pc:docMk/>
          <pc:sldMk cId="1559462770" sldId="263"/>
        </pc:sldMkLst>
        <pc:spChg chg="mod">
          <ac:chgData name="Sara Orlović" userId="S::sara.orlovic@skole.hr::26f3ca5d-aa2c-4a67-9889-ea3a3fe91464" providerId="AD" clId="Web-{DF69D026-31EA-B58B-3813-524EBA45D6BB}" dt="2022-05-09T15:30:57.482" v="144" actId="20577"/>
          <ac:spMkLst>
            <pc:docMk/>
            <pc:sldMk cId="1559462770" sldId="263"/>
            <ac:spMk id="2" creationId="{57B87993-2AC8-65B8-CFA3-AFAC890CDBF1}"/>
          </ac:spMkLst>
        </pc:spChg>
      </pc:sldChg>
      <pc:sldChg chg="addSp delSp modSp new mod setBg">
        <pc:chgData name="Sara Orlović" userId="S::sara.orlovic@skole.hr::26f3ca5d-aa2c-4a67-9889-ea3a3fe91464" providerId="AD" clId="Web-{DF69D026-31EA-B58B-3813-524EBA45D6BB}" dt="2022-05-09T15:37:08.332" v="290"/>
        <pc:sldMkLst>
          <pc:docMk/>
          <pc:sldMk cId="3546527686" sldId="264"/>
        </pc:sldMkLst>
        <pc:spChg chg="mod">
          <ac:chgData name="Sara Orlović" userId="S::sara.orlovic@skole.hr::26f3ca5d-aa2c-4a67-9889-ea3a3fe91464" providerId="AD" clId="Web-{DF69D026-31EA-B58B-3813-524EBA45D6BB}" dt="2022-05-09T15:37:08.332" v="290"/>
          <ac:spMkLst>
            <pc:docMk/>
            <pc:sldMk cId="3546527686" sldId="264"/>
            <ac:spMk id="2" creationId="{EA602527-AD04-20C6-F1B5-2695F6262523}"/>
          </ac:spMkLst>
        </pc:spChg>
        <pc:spChg chg="mod ord">
          <ac:chgData name="Sara Orlović" userId="S::sara.orlovic@skole.hr::26f3ca5d-aa2c-4a67-9889-ea3a3fe91464" providerId="AD" clId="Web-{DF69D026-31EA-B58B-3813-524EBA45D6BB}" dt="2022-05-09T15:37:08.332" v="290"/>
          <ac:spMkLst>
            <pc:docMk/>
            <pc:sldMk cId="3546527686" sldId="264"/>
            <ac:spMk id="3" creationId="{479694D9-3C60-4A8C-C248-D4C2ACDDBE00}"/>
          </ac:spMkLst>
        </pc:spChg>
        <pc:spChg chg="add del">
          <ac:chgData name="Sara Orlović" userId="S::sara.orlovic@skole.hr::26f3ca5d-aa2c-4a67-9889-ea3a3fe91464" providerId="AD" clId="Web-{DF69D026-31EA-B58B-3813-524EBA45D6BB}" dt="2022-05-09T15:36:35.440" v="287"/>
          <ac:spMkLst>
            <pc:docMk/>
            <pc:sldMk cId="3546527686" sldId="264"/>
            <ac:spMk id="9" creationId="{3CD9DF72-87A3-404E-A828-84CBF11A8303}"/>
          </ac:spMkLst>
        </pc:spChg>
        <pc:spChg chg="add del">
          <ac:chgData name="Sara Orlović" userId="S::sara.orlovic@skole.hr::26f3ca5d-aa2c-4a67-9889-ea3a3fe91464" providerId="AD" clId="Web-{DF69D026-31EA-B58B-3813-524EBA45D6BB}" dt="2022-05-09T15:37:08.332" v="289"/>
          <ac:spMkLst>
            <pc:docMk/>
            <pc:sldMk cId="3546527686" sldId="264"/>
            <ac:spMk id="13" creationId="{04812C46-200A-4DEB-A05E-3ED6C68C2387}"/>
          </ac:spMkLst>
        </pc:spChg>
        <pc:spChg chg="add del">
          <ac:chgData name="Sara Orlović" userId="S::sara.orlovic@skole.hr::26f3ca5d-aa2c-4a67-9889-ea3a3fe91464" providerId="AD" clId="Web-{DF69D026-31EA-B58B-3813-524EBA45D6BB}" dt="2022-05-09T15:37:08.332" v="289"/>
          <ac:spMkLst>
            <pc:docMk/>
            <pc:sldMk cId="3546527686" sldId="264"/>
            <ac:spMk id="14" creationId="{D1EA859B-E555-4109-94F3-6700E046E008}"/>
          </ac:spMkLst>
        </pc:spChg>
        <pc:spChg chg="add">
          <ac:chgData name="Sara Orlović" userId="S::sara.orlovic@skole.hr::26f3ca5d-aa2c-4a67-9889-ea3a3fe91464" providerId="AD" clId="Web-{DF69D026-31EA-B58B-3813-524EBA45D6BB}" dt="2022-05-09T15:37:08.332" v="290"/>
          <ac:spMkLst>
            <pc:docMk/>
            <pc:sldMk cId="3546527686" sldId="264"/>
            <ac:spMk id="16" creationId="{FF9B822F-893E-44C8-963C-64F50ACECBB2}"/>
          </ac:spMkLst>
        </pc:spChg>
        <pc:spChg chg="add">
          <ac:chgData name="Sara Orlović" userId="S::sara.orlovic@skole.hr::26f3ca5d-aa2c-4a67-9889-ea3a3fe91464" providerId="AD" clId="Web-{DF69D026-31EA-B58B-3813-524EBA45D6BB}" dt="2022-05-09T15:37:08.332" v="290"/>
          <ac:spMkLst>
            <pc:docMk/>
            <pc:sldMk cId="3546527686" sldId="264"/>
            <ac:spMk id="17" creationId="{EBF87945-A001-489F-9D9B-7D9435F0B9CA}"/>
          </ac:spMkLst>
        </pc:spChg>
        <pc:picChg chg="add mod ord">
          <ac:chgData name="Sara Orlović" userId="S::sara.orlovic@skole.hr::26f3ca5d-aa2c-4a67-9889-ea3a3fe91464" providerId="AD" clId="Web-{DF69D026-31EA-B58B-3813-524EBA45D6BB}" dt="2022-05-09T15:37:08.332" v="290"/>
          <ac:picMkLst>
            <pc:docMk/>
            <pc:sldMk cId="3546527686" sldId="264"/>
            <ac:picMk id="4" creationId="{20F1D515-6C48-3C40-DCE4-3066647D6755}"/>
          </ac:picMkLst>
        </pc:picChg>
        <pc:cxnChg chg="add del">
          <ac:chgData name="Sara Orlović" userId="S::sara.orlovic@skole.hr::26f3ca5d-aa2c-4a67-9889-ea3a3fe91464" providerId="AD" clId="Web-{DF69D026-31EA-B58B-3813-524EBA45D6BB}" dt="2022-05-09T15:36:35.440" v="287"/>
          <ac:cxnSpMkLst>
            <pc:docMk/>
            <pc:sldMk cId="3546527686" sldId="264"/>
            <ac:cxnSpMk id="11" creationId="{20E3A342-4D61-4E3F-AF90-1AB42AEB96CC}"/>
          </ac:cxnSpMkLst>
        </pc:cxnChg>
      </pc:sldChg>
      <pc:sldChg chg="addSp delSp modSp new">
        <pc:chgData name="Sara Orlović" userId="S::sara.orlovic@skole.hr::26f3ca5d-aa2c-4a67-9889-ea3a3fe91464" providerId="AD" clId="Web-{DF69D026-31EA-B58B-3813-524EBA45D6BB}" dt="2022-05-09T15:45:29.222" v="354" actId="20577"/>
        <pc:sldMkLst>
          <pc:docMk/>
          <pc:sldMk cId="3610429774" sldId="265"/>
        </pc:sldMkLst>
        <pc:spChg chg="mod">
          <ac:chgData name="Sara Orlović" userId="S::sara.orlovic@skole.hr::26f3ca5d-aa2c-4a67-9889-ea3a3fe91464" providerId="AD" clId="Web-{DF69D026-31EA-B58B-3813-524EBA45D6BB}" dt="2022-05-09T15:40:10.531" v="309" actId="20577"/>
          <ac:spMkLst>
            <pc:docMk/>
            <pc:sldMk cId="3610429774" sldId="265"/>
            <ac:spMk id="2" creationId="{CEB5D9E2-5356-9039-63C9-4300A5333407}"/>
          </ac:spMkLst>
        </pc:spChg>
        <pc:spChg chg="del mod">
          <ac:chgData name="Sara Orlović" userId="S::sara.orlovic@skole.hr::26f3ca5d-aa2c-4a67-9889-ea3a3fe91464" providerId="AD" clId="Web-{DF69D026-31EA-B58B-3813-524EBA45D6BB}" dt="2022-05-09T15:41:48.615" v="311"/>
          <ac:spMkLst>
            <pc:docMk/>
            <pc:sldMk cId="3610429774" sldId="265"/>
            <ac:spMk id="3" creationId="{CA653481-5631-6B1A-A909-97FC436237CC}"/>
          </ac:spMkLst>
        </pc:spChg>
        <pc:spChg chg="add mod">
          <ac:chgData name="Sara Orlović" userId="S::sara.orlovic@skole.hr::26f3ca5d-aa2c-4a67-9889-ea3a3fe91464" providerId="AD" clId="Web-{DF69D026-31EA-B58B-3813-524EBA45D6BB}" dt="2022-05-09T15:45:29.222" v="354" actId="20577"/>
          <ac:spMkLst>
            <pc:docMk/>
            <pc:sldMk cId="3610429774" sldId="265"/>
            <ac:spMk id="5" creationId="{6B0438AC-1F44-20BB-6350-700279B8F105}"/>
          </ac:spMkLst>
        </pc:spChg>
        <pc:spChg chg="add del mod">
          <ac:chgData name="Sara Orlović" userId="S::sara.orlovic@skole.hr::26f3ca5d-aa2c-4a67-9889-ea3a3fe91464" providerId="AD" clId="Web-{DF69D026-31EA-B58B-3813-524EBA45D6BB}" dt="2022-05-09T15:44:24.562" v="329"/>
          <ac:spMkLst>
            <pc:docMk/>
            <pc:sldMk cId="3610429774" sldId="265"/>
            <ac:spMk id="6" creationId="{C8B03D1A-7064-191F-E078-56FBE7944C6B}"/>
          </ac:spMkLst>
        </pc:spChg>
        <pc:spChg chg="add">
          <ac:chgData name="Sara Orlović" userId="S::sara.orlovic@skole.hr::26f3ca5d-aa2c-4a67-9889-ea3a3fe91464" providerId="AD" clId="Web-{DF69D026-31EA-B58B-3813-524EBA45D6BB}" dt="2022-05-09T15:44:29.953" v="330"/>
          <ac:spMkLst>
            <pc:docMk/>
            <pc:sldMk cId="3610429774" sldId="265"/>
            <ac:spMk id="7" creationId="{C1362662-4902-729F-4D74-D1899EB1D6EA}"/>
          </ac:spMkLst>
        </pc:spChg>
        <pc:spChg chg="add">
          <ac:chgData name="Sara Orlović" userId="S::sara.orlovic@skole.hr::26f3ca5d-aa2c-4a67-9889-ea3a3fe91464" providerId="AD" clId="Web-{DF69D026-31EA-B58B-3813-524EBA45D6BB}" dt="2022-05-09T15:44:34.985" v="331"/>
          <ac:spMkLst>
            <pc:docMk/>
            <pc:sldMk cId="3610429774" sldId="265"/>
            <ac:spMk id="8" creationId="{C1362662-4902-729F-4D74-D1899EB1D6EA}"/>
          </ac:spMkLst>
        </pc:spChg>
        <pc:spChg chg="add">
          <ac:chgData name="Sara Orlović" userId="S::sara.orlovic@skole.hr::26f3ca5d-aa2c-4a67-9889-ea3a3fe91464" providerId="AD" clId="Web-{DF69D026-31EA-B58B-3813-524EBA45D6BB}" dt="2022-05-09T15:44:39.766" v="332"/>
          <ac:spMkLst>
            <pc:docMk/>
            <pc:sldMk cId="3610429774" sldId="265"/>
            <ac:spMk id="9" creationId="{C1362662-4902-729F-4D74-D1899EB1D6EA}"/>
          </ac:spMkLst>
        </pc:spChg>
        <pc:spChg chg="add">
          <ac:chgData name="Sara Orlović" userId="S::sara.orlovic@skole.hr::26f3ca5d-aa2c-4a67-9889-ea3a3fe91464" providerId="AD" clId="Web-{DF69D026-31EA-B58B-3813-524EBA45D6BB}" dt="2022-05-09T15:44:43.157" v="333"/>
          <ac:spMkLst>
            <pc:docMk/>
            <pc:sldMk cId="3610429774" sldId="265"/>
            <ac:spMk id="10" creationId="{C1362662-4902-729F-4D74-D1899EB1D6EA}"/>
          </ac:spMkLst>
        </pc:spChg>
      </pc:sldChg>
      <pc:sldChg chg="addSp delSp modSp new del mod setBg">
        <pc:chgData name="Sara Orlović" userId="S::sara.orlovic@skole.hr::26f3ca5d-aa2c-4a67-9889-ea3a3fe91464" providerId="AD" clId="Web-{DF69D026-31EA-B58B-3813-524EBA45D6BB}" dt="2022-05-09T15:39:45.326" v="305"/>
        <pc:sldMkLst>
          <pc:docMk/>
          <pc:sldMk cId="4068012684" sldId="265"/>
        </pc:sldMkLst>
        <pc:spChg chg="mod">
          <ac:chgData name="Sara Orlović" userId="S::sara.orlovic@skole.hr::26f3ca5d-aa2c-4a67-9889-ea3a3fe91464" providerId="AD" clId="Web-{DF69D026-31EA-B58B-3813-524EBA45D6BB}" dt="2022-05-09T15:39:41.451" v="304" actId="20577"/>
          <ac:spMkLst>
            <pc:docMk/>
            <pc:sldMk cId="4068012684" sldId="265"/>
            <ac:spMk id="2" creationId="{8C0DA137-6C2B-07FB-9F5A-09538A480EAD}"/>
          </ac:spMkLst>
        </pc:spChg>
        <pc:spChg chg="del">
          <ac:chgData name="Sara Orlović" userId="S::sara.orlovic@skole.hr::26f3ca5d-aa2c-4a67-9889-ea3a3fe91464" providerId="AD" clId="Web-{DF69D026-31EA-B58B-3813-524EBA45D6BB}" dt="2022-05-09T15:38:03.320" v="301"/>
          <ac:spMkLst>
            <pc:docMk/>
            <pc:sldMk cId="4068012684" sldId="265"/>
            <ac:spMk id="3" creationId="{3AA0D77A-42E2-D2A7-C5D0-0F9E7A2DE4ED}"/>
          </ac:spMkLst>
        </pc:spChg>
        <pc:spChg chg="add">
          <ac:chgData name="Sara Orlović" userId="S::sara.orlovic@skole.hr::26f3ca5d-aa2c-4a67-9889-ea3a3fe91464" providerId="AD" clId="Web-{DF69D026-31EA-B58B-3813-524EBA45D6BB}" dt="2022-05-09T15:38:03.320" v="301"/>
          <ac:spMkLst>
            <pc:docMk/>
            <pc:sldMk cId="4068012684" sldId="265"/>
            <ac:spMk id="9" creationId="{C1DD1A8A-57D5-4A81-AD04-532B043C5611}"/>
          </ac:spMkLst>
        </pc:spChg>
        <pc:spChg chg="add">
          <ac:chgData name="Sara Orlović" userId="S::sara.orlovic@skole.hr::26f3ca5d-aa2c-4a67-9889-ea3a3fe91464" providerId="AD" clId="Web-{DF69D026-31EA-B58B-3813-524EBA45D6BB}" dt="2022-05-09T15:38:03.320" v="301"/>
          <ac:spMkLst>
            <pc:docMk/>
            <pc:sldMk cId="4068012684" sldId="265"/>
            <ac:spMk id="11" creationId="{007891EC-4501-44ED-A8C8-B11B6DB767AB}"/>
          </ac:spMkLst>
        </pc:spChg>
        <pc:picChg chg="add">
          <ac:chgData name="Sara Orlović" userId="S::sara.orlovic@skole.hr::26f3ca5d-aa2c-4a67-9889-ea3a3fe91464" providerId="AD" clId="Web-{DF69D026-31EA-B58B-3813-524EBA45D6BB}" dt="2022-05-09T15:38:03.320" v="301"/>
          <ac:picMkLst>
            <pc:docMk/>
            <pc:sldMk cId="4068012684" sldId="265"/>
            <ac:picMk id="5" creationId="{8551FD83-232F-0DE5-20D0-ABDFD8A0F75A}"/>
          </ac:picMkLst>
        </pc:picChg>
      </pc:sldChg>
    </pc:docChg>
  </pc:docChgLst>
  <pc:docChgLst>
    <pc:chgData name="Sara Orlović" userId="26f3ca5d-aa2c-4a67-9889-ea3a3fe91464" providerId="ADAL" clId="{6EF63588-1C71-9F42-B856-E62570E0F270}"/>
    <pc:docChg chg="modSld">
      <pc:chgData name="Sara Orlović" userId="26f3ca5d-aa2c-4a67-9889-ea3a3fe91464" providerId="ADAL" clId="{6EF63588-1C71-9F42-B856-E62570E0F270}" dt="2022-05-09T16:44:33.355" v="10" actId="20577"/>
      <pc:docMkLst>
        <pc:docMk/>
      </pc:docMkLst>
      <pc:sldChg chg="modSp">
        <pc:chgData name="Sara Orlović" userId="26f3ca5d-aa2c-4a67-9889-ea3a3fe91464" providerId="ADAL" clId="{6EF63588-1C71-9F42-B856-E62570E0F270}" dt="2022-05-09T16:43:21.374" v="5" actId="255"/>
        <pc:sldMkLst>
          <pc:docMk/>
          <pc:sldMk cId="806105006" sldId="259"/>
        </pc:sldMkLst>
        <pc:spChg chg="mod">
          <ac:chgData name="Sara Orlović" userId="26f3ca5d-aa2c-4a67-9889-ea3a3fe91464" providerId="ADAL" clId="{6EF63588-1C71-9F42-B856-E62570E0F270}" dt="2022-05-09T16:43:21.374" v="5" actId="255"/>
          <ac:spMkLst>
            <pc:docMk/>
            <pc:sldMk cId="806105006" sldId="259"/>
            <ac:spMk id="3" creationId="{691AF19D-D19F-2476-874F-8C9108531493}"/>
          </ac:spMkLst>
        </pc:spChg>
      </pc:sldChg>
      <pc:sldChg chg="modSp">
        <pc:chgData name="Sara Orlović" userId="26f3ca5d-aa2c-4a67-9889-ea3a3fe91464" providerId="ADAL" clId="{6EF63588-1C71-9F42-B856-E62570E0F270}" dt="2022-05-09T16:44:33.355" v="10" actId="20577"/>
        <pc:sldMkLst>
          <pc:docMk/>
          <pc:sldMk cId="3546527686" sldId="264"/>
        </pc:sldMkLst>
        <pc:spChg chg="mod">
          <ac:chgData name="Sara Orlović" userId="26f3ca5d-aa2c-4a67-9889-ea3a3fe91464" providerId="ADAL" clId="{6EF63588-1C71-9F42-B856-E62570E0F270}" dt="2022-05-09T16:44:33.355" v="10" actId="20577"/>
          <ac:spMkLst>
            <pc:docMk/>
            <pc:sldMk cId="3546527686" sldId="264"/>
            <ac:spMk id="3" creationId="{479694D9-3C60-4A8C-C248-D4C2ACDDBE00}"/>
          </ac:spMkLst>
        </pc:spChg>
      </pc:sldChg>
      <pc:sldChg chg="modSp">
        <pc:chgData name="Sara Orlović" userId="26f3ca5d-aa2c-4a67-9889-ea3a3fe91464" providerId="ADAL" clId="{6EF63588-1C71-9F42-B856-E62570E0F270}" dt="2022-05-09T16:44:12.632" v="6" actId="20577"/>
        <pc:sldMkLst>
          <pc:docMk/>
          <pc:sldMk cId="3377823700" sldId="267"/>
        </pc:sldMkLst>
        <pc:spChg chg="mod">
          <ac:chgData name="Sara Orlović" userId="26f3ca5d-aa2c-4a67-9889-ea3a3fe91464" providerId="ADAL" clId="{6EF63588-1C71-9F42-B856-E62570E0F270}" dt="2022-05-09T16:44:12.632" v="6" actId="20577"/>
          <ac:spMkLst>
            <pc:docMk/>
            <pc:sldMk cId="3377823700" sldId="267"/>
            <ac:spMk id="3" creationId="{AA4064E9-D727-38DC-6AE1-92A427D9CE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jGw4Kj6tL3AhUUgP0HHewxCbAQFnoECBsQAQ&amp;url=https%3A%2F%2Fhr.wikipedia.org%2Fwiki%2FPu%25C5%25A1enje&amp;usg=AOvVaw0WunKKvnyqTKilSm9mNBR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sa=t&amp;rct=j&amp;q=&amp;esrc=s&amp;source=web&amp;cd=&amp;cad=rja&amp;uact=8&amp;ved=2ahUKEwiw9pnp6tL3AhU1hP0HHQ7rDdUQFnoECAQQAQ&amp;url=https%3A%2F%2Fwww.zzjzvpz.hr%2Findex.php%3Fsadrzaj%3Dnovosti%26novtxt%3D317&amp;usg=AOvVaw0PyQDFFtVBT8j5Lvk_mRRG" TargetMode="External"/><Relationship Id="rId4" Type="http://schemas.openxmlformats.org/officeDocument/2006/relationships/hyperlink" Target="https://www.google.com/url?sa=t&amp;rct=j&amp;q=&amp;esrc=s&amp;source=web&amp;cd=&amp;cad=rja&amp;uact=8&amp;ved=2ahUKEwjGw4Kj6tL3AhUUgP0HHewxCbAQFnoECAMQAQ&amp;url=https%3A%2F%2Fwww.hzjz.hr%2Fsluzba-epidemiologija-prevencija-nezaraznih-bolesti%2Fpusenje-je-vodeci-cimbenik-rizika-za-zdravlje%2F&amp;usg=AOvVaw2rWQlhUW6Eb_nkzurY-ak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cs typeface="Calibri Light"/>
              </a:rPr>
              <a:t>MLADI STOP PUŠENJU!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cs typeface="Calibri"/>
              </a:rPr>
              <a:t>OŠ </a:t>
            </a:r>
            <a:r>
              <a:rPr lang="en-US" sz="1900">
                <a:cs typeface="Calibri"/>
              </a:rPr>
              <a:t>Domovinske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Zahvalnosti</a:t>
            </a:r>
            <a:r>
              <a:rPr lang="en-US" sz="1900" dirty="0">
                <a:cs typeface="Calibri"/>
              </a:rPr>
              <a:t> Knin</a:t>
            </a:r>
            <a:endParaRPr lang="en-US" dirty="0"/>
          </a:p>
          <a:p>
            <a:r>
              <a:rPr lang="en-US" sz="1900" dirty="0">
                <a:cs typeface="Calibri"/>
              </a:rPr>
              <a:t>7.b</a:t>
            </a:r>
          </a:p>
          <a:p>
            <a:r>
              <a:rPr lang="en-US" sz="1900" dirty="0" err="1">
                <a:cs typeface="Calibri"/>
              </a:rPr>
              <a:t>Sara,Nika,Nina,Nika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FB807F-6EEE-E5AD-1004-AFB748A66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" r="1" b="192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lose-up of bookshelves in a public library">
            <a:extLst>
              <a:ext uri="{FF2B5EF4-FFF2-40B4-BE49-F238E27FC236}">
                <a16:creationId xmlns:a16="http://schemas.microsoft.com/office/drawing/2014/main" id="{6F7D04D1-64D8-9665-4627-079778535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9" r="9091" b="127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5D9E2-5356-9039-63C9-4300A533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Literatura</a:t>
            </a:r>
            <a:endParaRPr lang="en-US" sz="4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438AC-1F44-20BB-6350-700279B8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ea typeface="+mn-lt"/>
                <a:cs typeface="+mn-lt"/>
                <a:hlinkClick r:id="rId3"/>
              </a:rPr>
              <a:t>https://www.google.com/url?sa=t&amp;rct=j&amp;q=&amp;esrc=s&amp;source=web&amp;cd=&amp;cad=rja&amp;uact=8&amp;ved=2ahUKEwjGw4Kj6tL3AhUUgP0HHewxCbAQFnoECBsQAQ&amp;url=https%3A%2F%2Fhr.wikipedia.org%2Fwiki%2FPu%25C5%25A1enje&amp;usg=AOvVaw0WunKKvnyqTKilSm9mNBR6</a:t>
            </a:r>
            <a:r>
              <a:rPr lang="en-US" sz="1500">
                <a:ea typeface="+mn-lt"/>
                <a:cs typeface="+mn-lt"/>
              </a:rPr>
              <a:t> </a:t>
            </a:r>
          </a:p>
          <a:p>
            <a:r>
              <a:rPr lang="en-US" sz="1500">
                <a:ea typeface="+mn-lt"/>
                <a:cs typeface="+mn-lt"/>
                <a:hlinkClick r:id="rId4"/>
              </a:rPr>
              <a:t>https://www.google.com/url?sa=t&amp;rct=j&amp;q=&amp;esrc=s&amp;source=web&amp;cd=&amp;cad=rja&amp;uact=8&amp;ved=2ahUKEwjGw4Kj6tL3AhUUgP0HHewxCbAQFnoECAMQAQ&amp;url=https%3A%2F%2Fwww.hzjz.hr%2Fsluzba-epidemiologija-prevencija-nezaraznih-bolesti%2Fpusenje-je-vodeci-cimbenik-rizika-za-zdravlje%2F&amp;usg=AOvVaw2rWQlhUW6Eb_nkzurY-ak2</a:t>
            </a:r>
            <a:r>
              <a:rPr lang="en-US" sz="1500">
                <a:ea typeface="+mn-lt"/>
                <a:cs typeface="+mn-lt"/>
              </a:rPr>
              <a:t> </a:t>
            </a:r>
            <a:endParaRPr lang="en-US" sz="1500">
              <a:cs typeface="Calibri" panose="020F0502020204030204"/>
            </a:endParaRPr>
          </a:p>
          <a:p>
            <a:r>
              <a:rPr lang="en-US" sz="1500">
                <a:ea typeface="+mn-lt"/>
                <a:cs typeface="+mn-lt"/>
                <a:hlinkClick r:id="rId5"/>
              </a:rPr>
              <a:t>https://www.google.com/url?sa=t&amp;rct=j&amp;q=&amp;esrc=s&amp;source=web&amp;cd=&amp;cad=rja&amp;uact=8&amp;ved=2ahUKEwiw9pnp6tL3AhU1hP0HHQ7rDdUQFnoECAQQAQ&amp;url=https%3A%2F%2Fwww.zzjzvpz.hr%2Findex.php%3Fsadrzaj%3Dnovosti%26novtxt%3D317&amp;usg=AOvVaw0PyQDFFtVBT8j5Lvk_mRRG</a:t>
            </a:r>
            <a:r>
              <a:rPr lang="en-US" sz="1500">
                <a:ea typeface="+mn-lt"/>
                <a:cs typeface="+mn-lt"/>
              </a:rPr>
              <a:t> </a:t>
            </a:r>
          </a:p>
          <a:p>
            <a:endParaRPr lang="en-US" sz="1500">
              <a:cs typeface="Calibri" panose="020F0502020204030204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1362662-4902-729F-4D74-D1899EB1D6EA}"/>
              </a:ext>
            </a:extLst>
          </p:cNvPr>
          <p:cNvSpPr txBox="1"/>
          <p:nvPr/>
        </p:nvSpPr>
        <p:spPr>
          <a:xfrm>
            <a:off x="842513" y="2639683"/>
            <a:ext cx="852289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Calibri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1362662-4902-729F-4D74-D1899EB1D6EA}"/>
              </a:ext>
            </a:extLst>
          </p:cNvPr>
          <p:cNvSpPr txBox="1"/>
          <p:nvPr/>
        </p:nvSpPr>
        <p:spPr>
          <a:xfrm>
            <a:off x="985388" y="2782558"/>
            <a:ext cx="852289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1362662-4902-729F-4D74-D1899EB1D6EA}"/>
              </a:ext>
            </a:extLst>
          </p:cNvPr>
          <p:cNvSpPr txBox="1"/>
          <p:nvPr/>
        </p:nvSpPr>
        <p:spPr>
          <a:xfrm>
            <a:off x="1128263" y="2925433"/>
            <a:ext cx="852289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Calibri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1362662-4902-729F-4D74-D1899EB1D6EA}"/>
              </a:ext>
            </a:extLst>
          </p:cNvPr>
          <p:cNvSpPr txBox="1"/>
          <p:nvPr/>
        </p:nvSpPr>
        <p:spPr>
          <a:xfrm>
            <a:off x="1271138" y="3068308"/>
            <a:ext cx="852289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42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8700CF59-C0FB-E763-E563-442BE2737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6C2D1-090A-292B-46D0-B95E9C53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HVALA NA PAŽNJI!</a:t>
            </a:r>
            <a:endParaRPr 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F691-E3E9-7B9F-CFF1-FABCD1F9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03196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PORUKA: </a:t>
            </a:r>
            <a:r>
              <a:rPr lang="en-US" sz="2400" dirty="0" err="1">
                <a:cs typeface="Calibri" panose="020F0502020204030204"/>
              </a:rPr>
              <a:t>pušenje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nije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zdravo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ni</a:t>
            </a:r>
            <a:r>
              <a:rPr lang="en-US" sz="2400" dirty="0">
                <a:cs typeface="Calibri" panose="020F0502020204030204"/>
              </a:rPr>
              <a:t> za </a:t>
            </a:r>
            <a:r>
              <a:rPr lang="en-US" sz="2400" dirty="0" err="1">
                <a:cs typeface="Calibri" panose="020F0502020204030204"/>
              </a:rPr>
              <a:t>odrasle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ni</a:t>
            </a:r>
            <a:r>
              <a:rPr lang="en-US" sz="2400" dirty="0">
                <a:cs typeface="Calibri" panose="020F0502020204030204"/>
              </a:rPr>
              <a:t> za </a:t>
            </a:r>
            <a:r>
              <a:rPr lang="en-US" sz="2400" dirty="0" err="1">
                <a:cs typeface="Calibri" panose="020F0502020204030204"/>
              </a:rPr>
              <a:t>djecu,zato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trebamo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poduzeti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sve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što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možemo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kako</a:t>
            </a:r>
            <a:r>
              <a:rPr lang="en-US" sz="2400" dirty="0">
                <a:cs typeface="Calibri" panose="020F0502020204030204"/>
              </a:rPr>
              <a:t> bi se to </a:t>
            </a:r>
            <a:r>
              <a:rPr lang="en-US" sz="2400" dirty="0" err="1">
                <a:cs typeface="Calibri" panose="020F0502020204030204"/>
              </a:rPr>
              <a:t>zaustavilo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Budimo </a:t>
            </a:r>
            <a:r>
              <a:rPr lang="en-US" sz="2400" dirty="0" err="1">
                <a:cs typeface="Calibri" panose="020F0502020204030204"/>
              </a:rPr>
              <a:t>uzorni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pazimo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što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radimo</a:t>
            </a:r>
            <a:r>
              <a:rPr lang="en-US" sz="2400" dirty="0">
                <a:cs typeface="Calibri" panose="020F050202020403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597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pipe&#10;&#10;Description automatically generated">
            <a:extLst>
              <a:ext uri="{FF2B5EF4-FFF2-40B4-BE49-F238E27FC236}">
                <a16:creationId xmlns:a16="http://schemas.microsoft.com/office/drawing/2014/main" id="{02E4B791-F40F-912B-2E47-B134EF56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D6DAC-22FD-411B-ED32-CC501CBA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Zašto tinejđeri puše?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723AD-E675-467B-D973-C9D37DBB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426038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Amasis MT Pro"/>
                <a:cs typeface="Calibri"/>
              </a:rPr>
              <a:t>želja</a:t>
            </a:r>
            <a:r>
              <a:rPr lang="en-US" dirty="0">
                <a:latin typeface="Amasis MT Pro"/>
                <a:cs typeface="Calibri"/>
              </a:rPr>
              <a:t> da </a:t>
            </a:r>
            <a:r>
              <a:rPr lang="en-US" dirty="0" err="1">
                <a:latin typeface="Amasis MT Pro"/>
                <a:cs typeface="Calibri"/>
              </a:rPr>
              <a:t>budu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kao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prijatelji</a:t>
            </a:r>
            <a:endParaRPr lang="en-US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radoznalost</a:t>
            </a:r>
            <a:endParaRPr lang="en-US">
              <a:latin typeface="Amasis MT Pro"/>
              <a:cs typeface="Calibri"/>
            </a:endParaRPr>
          </a:p>
          <a:p>
            <a:r>
              <a:rPr lang="en-US" err="1">
                <a:latin typeface="Amasis MT Pro"/>
                <a:cs typeface="Calibri"/>
              </a:rPr>
              <a:t>eksperimentiranje</a:t>
            </a:r>
            <a:endParaRPr lang="en-US">
              <a:latin typeface="Amasis MT Pro"/>
              <a:cs typeface="Calibri"/>
            </a:endParaRPr>
          </a:p>
          <a:p>
            <a:r>
              <a:rPr lang="en-US" err="1">
                <a:latin typeface="Amasis MT Pro"/>
                <a:cs typeface="Calibri"/>
              </a:rPr>
              <a:t>žele</a:t>
            </a:r>
            <a:r>
              <a:rPr lang="en-US" dirty="0">
                <a:latin typeface="Amasis MT Pro"/>
                <a:cs typeface="Calibri"/>
              </a:rPr>
              <a:t> da </a:t>
            </a:r>
            <a:r>
              <a:rPr lang="en-US" err="1">
                <a:latin typeface="Amasis MT Pro"/>
                <a:cs typeface="Calibri"/>
              </a:rPr>
              <a:t>ih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drugi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smatraju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odraslijima,zanimljivijima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zabavnijima</a:t>
            </a:r>
            <a:endParaRPr lang="en-US">
              <a:latin typeface="Amasis MT Pro"/>
              <a:cs typeface="Calibri"/>
            </a:endParaRPr>
          </a:p>
          <a:p>
            <a:r>
              <a:rPr lang="en-US" dirty="0">
                <a:latin typeface="Amasis MT Pro"/>
                <a:cs typeface="Calibri"/>
              </a:rPr>
              <a:t>ne </a:t>
            </a:r>
            <a:r>
              <a:rPr lang="en-US" err="1">
                <a:latin typeface="Amasis MT Pro"/>
                <a:cs typeface="Calibri"/>
              </a:rPr>
              <a:t>žele</a:t>
            </a:r>
            <a:r>
              <a:rPr lang="en-US" dirty="0">
                <a:latin typeface="Amasis MT Pro"/>
                <a:cs typeface="Calibri"/>
              </a:rPr>
              <a:t> se </a:t>
            </a:r>
            <a:r>
              <a:rPr lang="en-US" err="1">
                <a:latin typeface="Amasis MT Pro"/>
                <a:cs typeface="Calibri"/>
              </a:rPr>
              <a:t>osjećati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odbačeno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ili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drugačije</a:t>
            </a:r>
            <a:endParaRPr lang="en-US">
              <a:latin typeface="Amasis MT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7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cloudy&#10;&#10;Description automatically generated">
            <a:extLst>
              <a:ext uri="{FF2B5EF4-FFF2-40B4-BE49-F238E27FC236}">
                <a16:creationId xmlns:a16="http://schemas.microsoft.com/office/drawing/2014/main" id="{B94825AD-EE2B-642B-D80D-B84437162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709" b="73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C0E1A-E019-EF5D-BE0F-4040A88D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413806" cy="472627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  <a:cs typeface="Calibri Light"/>
              </a:rPr>
              <a:t>Nešto</a:t>
            </a:r>
            <a:r>
              <a:rPr lang="en-US" dirty="0">
                <a:solidFill>
                  <a:srgbClr val="FFFFFF"/>
                </a:solidFill>
                <a:cs typeface="Calibri Light"/>
              </a:rPr>
              <a:t> o </a:t>
            </a:r>
            <a:r>
              <a:rPr lang="en-US" dirty="0" err="1">
                <a:solidFill>
                  <a:srgbClr val="FFFFFF"/>
                </a:solidFill>
                <a:cs typeface="Calibri Light"/>
              </a:rPr>
              <a:t>pušenju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E681-6617-92DA-4C90-51DD1FFC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konzumiranje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duhana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u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obliku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cigareta</a:t>
            </a:r>
            <a:endParaRPr lang="en-US" dirty="0">
              <a:solidFill>
                <a:srgbClr val="FFFFFF"/>
              </a:solidFill>
              <a:latin typeface="Amasis MT Pro"/>
              <a:cs typeface="Calibri"/>
            </a:endParaRPr>
          </a:p>
          <a:p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zadovoljavanje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ovisnost</a:t>
            </a:r>
            <a:endParaRPr lang="en-US" dirty="0">
              <a:solidFill>
                <a:srgbClr val="FFFFFF"/>
              </a:solidFill>
              <a:latin typeface="Amasis MT Pro"/>
              <a:cs typeface="Calibri"/>
            </a:endParaRPr>
          </a:p>
          <a:p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teško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odvikavanje</a:t>
            </a:r>
            <a:endParaRPr lang="en-US" dirty="0">
              <a:solidFill>
                <a:srgbClr val="FFFFFF"/>
              </a:solidFill>
              <a:latin typeface="Amasis MT Pro"/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u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Hrvatskoj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je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svaka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treća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osoba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pušač,a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po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procjeni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godišnje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umre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oko</a:t>
            </a:r>
            <a:r>
              <a:rPr lang="en-US" dirty="0">
                <a:solidFill>
                  <a:srgbClr val="FFFFFF"/>
                </a:solidFill>
                <a:latin typeface="Amasis MT Pro"/>
                <a:cs typeface="Calibri"/>
              </a:rPr>
              <a:t> 12-14 000 </a:t>
            </a:r>
            <a:r>
              <a:rPr lang="en-US" dirty="0" err="1">
                <a:solidFill>
                  <a:srgbClr val="FFFFFF"/>
                </a:solidFill>
                <a:latin typeface="Amasis MT Pro"/>
                <a:cs typeface="Calibri"/>
              </a:rPr>
              <a:t>ljudi</a:t>
            </a:r>
            <a:endParaRPr lang="en-US" dirty="0">
              <a:solidFill>
                <a:srgbClr val="FFFFFF"/>
              </a:solidFill>
              <a:latin typeface="Amasis MT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842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9077AD0E-2B8C-8B2B-306D-77C7A98A4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7" b="947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1E4AC-FB46-A2E2-2003-BDE4E2C3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cs typeface="Calibri Light"/>
              </a:rPr>
              <a:t>Povijest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pušenja</a:t>
            </a:r>
            <a:endParaRPr lang="en-US" sz="4000"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F19D-D19F-2476-874F-8C910853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03196"/>
            <a:ext cx="5455662" cy="26342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cs typeface="Calibri"/>
              </a:rPr>
              <a:t>pušenje</a:t>
            </a:r>
            <a:r>
              <a:rPr lang="en-US" sz="2400" dirty="0">
                <a:cs typeface="Calibri"/>
              </a:rPr>
              <a:t> je </a:t>
            </a:r>
            <a:r>
              <a:rPr lang="en-US" sz="2400" dirty="0" err="1">
                <a:cs typeface="Calibri"/>
              </a:rPr>
              <a:t>nastalo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među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raznim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staroameričkim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kulturama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većinom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pušilo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uz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piće</a:t>
            </a:r>
            <a:r>
              <a:rPr lang="en-US" sz="2400">
                <a:cs typeface="Calibri"/>
              </a:rPr>
              <a:t> </a:t>
            </a:r>
            <a:r>
              <a:rPr lang="hr-HR" sz="2400">
                <a:cs typeface="Calibri"/>
              </a:rPr>
              <a:t>i</a:t>
            </a:r>
            <a:r>
              <a:rPr lang="en-US" sz="240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kocku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prijašnim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stoljećima</a:t>
            </a:r>
            <a:r>
              <a:rPr lang="en-US" sz="2400" dirty="0">
                <a:cs typeface="Calibri"/>
              </a:rPr>
              <a:t> </a:t>
            </a:r>
            <a:r>
              <a:rPr lang="en-US" sz="2400">
                <a:cs typeface="Calibri"/>
              </a:rPr>
              <a:t>pa </a:t>
            </a:r>
            <a:r>
              <a:rPr lang="hr-HR" sz="2400">
                <a:cs typeface="Calibri"/>
              </a:rPr>
              <a:t>i</a:t>
            </a:r>
            <a:r>
              <a:rPr lang="en-US" sz="240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sada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prvi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podatci</a:t>
            </a:r>
            <a:r>
              <a:rPr lang="en-US" sz="2400" dirty="0">
                <a:cs typeface="Calibri"/>
              </a:rPr>
              <a:t> o </a:t>
            </a:r>
            <a:r>
              <a:rPr lang="en-US" sz="2400" dirty="0" err="1">
                <a:cs typeface="Calibri"/>
              </a:rPr>
              <a:t>pušenju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zapisani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su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dnevniku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Kristofora</a:t>
            </a:r>
            <a:r>
              <a:rPr lang="en-US" sz="2400" dirty="0">
                <a:cs typeface="Calibri"/>
              </a:rPr>
              <a:t> Kolumba 6. </a:t>
            </a: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studenog</a:t>
            </a:r>
            <a:r>
              <a:rPr lang="en-US" sz="2400" dirty="0">
                <a:cs typeface="Calibri"/>
              </a:rPr>
              <a:t>  1492.godine</a:t>
            </a:r>
          </a:p>
          <a:p>
            <a:r>
              <a:rPr lang="en-US" sz="2400" dirty="0" err="1">
                <a:cs typeface="Calibri"/>
              </a:rPr>
              <a:t>prvi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duhan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Europi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uzgojen</a:t>
            </a:r>
            <a:r>
              <a:rPr lang="en-US" sz="2400" dirty="0">
                <a:cs typeface="Calibri"/>
              </a:rPr>
              <a:t> je 1595.godine</a:t>
            </a:r>
          </a:p>
        </p:txBody>
      </p:sp>
    </p:spTree>
    <p:extLst>
      <p:ext uri="{BB962C8B-B14F-4D97-AF65-F5344CB8AC3E}">
        <p14:creationId xmlns:p14="http://schemas.microsoft.com/office/powerpoint/2010/main" val="80610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music, toothbrush&#10;&#10;Description automatically generated">
            <a:extLst>
              <a:ext uri="{FF2B5EF4-FFF2-40B4-BE49-F238E27FC236}">
                <a16:creationId xmlns:a16="http://schemas.microsoft.com/office/drawing/2014/main" id="{03C10376-94DD-8B6C-3818-F096DBDA3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BCBFC-3164-8918-8478-4BF00C1B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610672" cy="1124712"/>
          </a:xfrm>
        </p:spPr>
        <p:txBody>
          <a:bodyPr anchor="b">
            <a:normAutofit/>
          </a:bodyPr>
          <a:lstStyle/>
          <a:p>
            <a:r>
              <a:rPr lang="en-US" sz="3600" dirty="0" err="1">
                <a:cs typeface="Calibri Light"/>
              </a:rPr>
              <a:t>P</a:t>
            </a:r>
            <a:r>
              <a:rPr lang="en-US" sz="4000" dirty="0" err="1">
                <a:cs typeface="Calibri Light"/>
              </a:rPr>
              <a:t>asivno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pušenje</a:t>
            </a:r>
            <a:endParaRPr lang="en-US" sz="4000" dirty="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849D-5B13-C64C-9AF0-C09B472C9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301547" cy="37967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latin typeface="Amasis MT Pro"/>
                <a:cs typeface="Calibri"/>
              </a:rPr>
              <a:t>udisanje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duhanskog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dima</a:t>
            </a:r>
            <a:endParaRPr lang="en-US" sz="2400" dirty="0">
              <a:latin typeface="Amasis MT Pro"/>
              <a:cs typeface="Calibri"/>
            </a:endParaRPr>
          </a:p>
          <a:p>
            <a:r>
              <a:rPr lang="en-US" sz="2400" dirty="0" err="1">
                <a:latin typeface="Amasis MT Pro"/>
                <a:cs typeface="Calibri"/>
              </a:rPr>
              <a:t>povećan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rizik</a:t>
            </a:r>
            <a:r>
              <a:rPr lang="en-US" sz="2400" dirty="0">
                <a:latin typeface="Amasis MT Pro"/>
                <a:cs typeface="Calibri"/>
              </a:rPr>
              <a:t> od </a:t>
            </a:r>
            <a:r>
              <a:rPr lang="en-US" sz="2400" dirty="0" err="1">
                <a:latin typeface="Amasis MT Pro"/>
                <a:cs typeface="Calibri"/>
              </a:rPr>
              <a:t>srčanog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udara</a:t>
            </a:r>
            <a:endParaRPr lang="en-US" sz="2400" dirty="0">
              <a:latin typeface="Amasis MT Pro"/>
              <a:cs typeface="Calibri"/>
            </a:endParaRPr>
          </a:p>
          <a:p>
            <a:r>
              <a:rPr lang="en-US" sz="2400" dirty="0" err="1">
                <a:latin typeface="Amasis MT Pro"/>
                <a:cs typeface="Calibri"/>
              </a:rPr>
              <a:t>štetan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utjecaj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na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krv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i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krvne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žile</a:t>
            </a:r>
            <a:endParaRPr lang="en-US" sz="2400" dirty="0">
              <a:latin typeface="Amasis MT Pro"/>
              <a:cs typeface="Calibri"/>
            </a:endParaRPr>
          </a:p>
          <a:p>
            <a:r>
              <a:rPr lang="en-US" sz="2400" dirty="0" err="1">
                <a:latin typeface="Amasis MT Pro"/>
                <a:cs typeface="Calibri"/>
              </a:rPr>
              <a:t>jedan</a:t>
            </a:r>
            <a:r>
              <a:rPr lang="en-US" sz="2400" dirty="0">
                <a:latin typeface="Amasis MT Pro"/>
                <a:cs typeface="Calibri"/>
              </a:rPr>
              <a:t> sat u </a:t>
            </a:r>
            <a:r>
              <a:rPr lang="en-US" sz="2400" dirty="0" err="1">
                <a:latin typeface="Amasis MT Pro"/>
                <a:cs typeface="Calibri"/>
              </a:rPr>
              <a:t>zadimljenoj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prostoriji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ili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automobilu</a:t>
            </a:r>
            <a:r>
              <a:rPr lang="en-US" sz="2400" dirty="0">
                <a:latin typeface="Amasis MT Pro"/>
                <a:cs typeface="Calibri"/>
              </a:rPr>
              <a:t> je </a:t>
            </a:r>
            <a:r>
              <a:rPr lang="en-US" sz="2400" dirty="0" err="1">
                <a:latin typeface="Amasis MT Pro"/>
                <a:cs typeface="Calibri"/>
              </a:rPr>
              <a:t>kao</a:t>
            </a:r>
            <a:r>
              <a:rPr lang="en-US" sz="2400" dirty="0">
                <a:latin typeface="Amasis MT Pro"/>
                <a:cs typeface="Calibri"/>
              </a:rPr>
              <a:t> da </a:t>
            </a:r>
            <a:r>
              <a:rPr lang="en-US" sz="2400" dirty="0" err="1">
                <a:latin typeface="Amasis MT Pro"/>
                <a:cs typeface="Calibri"/>
              </a:rPr>
              <a:t>osoba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koja</a:t>
            </a:r>
            <a:r>
              <a:rPr lang="en-US" sz="2400" dirty="0">
                <a:latin typeface="Amasis MT Pro"/>
                <a:cs typeface="Calibri"/>
              </a:rPr>
              <a:t> to </a:t>
            </a:r>
            <a:r>
              <a:rPr lang="en-US" sz="2400" dirty="0" err="1">
                <a:latin typeface="Amasis MT Pro"/>
                <a:cs typeface="Calibri"/>
              </a:rPr>
              <a:t>udiše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popuši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nekoliko</a:t>
            </a:r>
            <a:r>
              <a:rPr lang="en-US" sz="2400" dirty="0">
                <a:latin typeface="Amasis MT Pro"/>
                <a:cs typeface="Calibri"/>
              </a:rPr>
              <a:t> </a:t>
            </a:r>
            <a:r>
              <a:rPr lang="en-US" sz="2400" dirty="0" err="1">
                <a:latin typeface="Amasis MT Pro"/>
                <a:cs typeface="Calibri"/>
              </a:rPr>
              <a:t>cigareta</a:t>
            </a:r>
            <a:endParaRPr lang="en-US" sz="2400" dirty="0">
              <a:latin typeface="Amasis MT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34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9E0538-6B65-8934-E1E6-138C9CFD6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D072A-3F1C-E132-F21B-A540364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Kako prepoznati da mladi puše</a:t>
            </a:r>
            <a:endParaRPr lang="en-US" sz="5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803A5-77E6-A9FE-C926-AE929314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masis MT Pro"/>
                <a:cs typeface="Calibri"/>
              </a:rPr>
              <a:t>promjene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raspoloženja</a:t>
            </a:r>
            <a:endParaRPr lang="en-US" dirty="0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izostanci</a:t>
            </a:r>
            <a:r>
              <a:rPr lang="en-US" dirty="0">
                <a:latin typeface="Amasis MT Pro"/>
                <a:cs typeface="Calibri"/>
              </a:rPr>
              <a:t> s </a:t>
            </a:r>
            <a:r>
              <a:rPr lang="en-US" dirty="0" err="1">
                <a:latin typeface="Amasis MT Pro"/>
                <a:cs typeface="Calibri"/>
              </a:rPr>
              <a:t>nastave,slabe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ocjene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ili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problemi</a:t>
            </a:r>
            <a:r>
              <a:rPr lang="en-US" dirty="0">
                <a:latin typeface="Amasis MT Pro"/>
                <a:cs typeface="Calibri"/>
              </a:rPr>
              <a:t> u </a:t>
            </a:r>
            <a:r>
              <a:rPr lang="en-US" dirty="0" err="1">
                <a:latin typeface="Amasis MT Pro"/>
                <a:cs typeface="Calibri"/>
              </a:rPr>
              <a:t>ponašanju</a:t>
            </a:r>
            <a:endParaRPr lang="en-US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greške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pamćenja,slaba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koncetracija,crvenilo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očiju,nerazgovijetan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govor</a:t>
            </a:r>
            <a:endParaRPr lang="en-US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nagle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promjene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prijatelja</a:t>
            </a:r>
            <a:r>
              <a:rPr lang="en-US" dirty="0">
                <a:latin typeface="Amasis MT Pro"/>
                <a:cs typeface="Calibri"/>
              </a:rPr>
              <a:t> za </a:t>
            </a:r>
            <a:r>
              <a:rPr lang="en-US" dirty="0" err="1">
                <a:latin typeface="Amasis MT Pro"/>
                <a:cs typeface="Calibri"/>
              </a:rPr>
              <a:t>koje</a:t>
            </a:r>
            <a:r>
              <a:rPr lang="en-US" dirty="0">
                <a:latin typeface="Amasis MT Pro"/>
                <a:cs typeface="Calibri"/>
              </a:rPr>
              <a:t> ne </a:t>
            </a:r>
            <a:r>
              <a:rPr lang="en-US" dirty="0" err="1">
                <a:latin typeface="Amasis MT Pro"/>
                <a:cs typeface="Calibri"/>
              </a:rPr>
              <a:t>žele</a:t>
            </a:r>
            <a:r>
              <a:rPr lang="en-US" dirty="0">
                <a:latin typeface="Amasis MT Pro"/>
                <a:cs typeface="Calibri"/>
              </a:rPr>
              <a:t> da </a:t>
            </a:r>
            <a:r>
              <a:rPr lang="en-US" dirty="0" err="1">
                <a:latin typeface="Amasis MT Pro"/>
                <a:cs typeface="Calibri"/>
              </a:rPr>
              <a:t>ih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roditelji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upoznaju</a:t>
            </a:r>
            <a:endParaRPr lang="en-US">
              <a:latin typeface="Amasis MT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814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person, book, shelf&#10;&#10;Description automatically generated">
            <a:extLst>
              <a:ext uri="{FF2B5EF4-FFF2-40B4-BE49-F238E27FC236}">
                <a16:creationId xmlns:a16="http://schemas.microsoft.com/office/drawing/2014/main" id="{4DEF13BD-A23E-5E15-9988-D9EEDD176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5" r="1770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231A1-B1FB-63CE-4475-8E2D9E23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Kako </a:t>
            </a:r>
            <a:r>
              <a:rPr lang="en-US" dirty="0" err="1">
                <a:cs typeface="Calibri Light"/>
              </a:rPr>
              <a:t>im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pomoći</a:t>
            </a:r>
            <a:r>
              <a:rPr lang="en-US" dirty="0">
                <a:cs typeface="Calibri Light"/>
              </a:rPr>
              <a:t> da se </a:t>
            </a:r>
            <a:r>
              <a:rPr lang="en-US" dirty="0" err="1">
                <a:cs typeface="Calibri Light"/>
              </a:rPr>
              <a:t>odviknu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8B97-FD00-F073-4149-F07B46EDF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masis MT Pro"/>
                <a:cs typeface="Calibri"/>
              </a:rPr>
              <a:t>razgovor</a:t>
            </a:r>
            <a:endParaRPr lang="en-US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odlazak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psihologu</a:t>
            </a:r>
            <a:endParaRPr lang="en-US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životne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prče</a:t>
            </a:r>
            <a:endParaRPr lang="en-US">
              <a:latin typeface="Amasis MT Pro"/>
              <a:cs typeface="Calibri"/>
            </a:endParaRPr>
          </a:p>
          <a:p>
            <a:r>
              <a:rPr lang="en-US" err="1">
                <a:latin typeface="Amasis MT Pro"/>
                <a:cs typeface="Calibri"/>
              </a:rPr>
              <a:t>pokušati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dokazati</a:t>
            </a:r>
            <a:r>
              <a:rPr lang="en-US" dirty="0">
                <a:latin typeface="Amasis MT Pro"/>
                <a:cs typeface="Calibri"/>
              </a:rPr>
              <a:t> da </a:t>
            </a:r>
            <a:r>
              <a:rPr lang="en-US" err="1">
                <a:latin typeface="Amasis MT Pro"/>
                <a:cs typeface="Calibri"/>
              </a:rPr>
              <a:t>vam</a:t>
            </a:r>
            <a:r>
              <a:rPr lang="en-US" dirty="0">
                <a:latin typeface="Amasis MT Pro"/>
                <a:cs typeface="Calibri"/>
              </a:rPr>
              <a:t> je </a:t>
            </a:r>
            <a:r>
              <a:rPr lang="en-US" err="1">
                <a:latin typeface="Amasis MT Pro"/>
                <a:cs typeface="Calibri"/>
              </a:rPr>
              <a:t>stalo</a:t>
            </a:r>
            <a:endParaRPr lang="en-US">
              <a:latin typeface="Amasis MT Pro"/>
              <a:cs typeface="Calibri"/>
            </a:endParaRPr>
          </a:p>
          <a:p>
            <a:r>
              <a:rPr lang="en-US" err="1">
                <a:latin typeface="Amasis MT Pro"/>
                <a:cs typeface="Calibri"/>
              </a:rPr>
              <a:t>razgovarati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kao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prijatelji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err="1">
                <a:latin typeface="Amasis MT Pro"/>
                <a:cs typeface="Calibri"/>
              </a:rPr>
              <a:t>te</a:t>
            </a:r>
            <a:r>
              <a:rPr lang="en-US" dirty="0">
                <a:latin typeface="Amasis MT Pro"/>
                <a:cs typeface="Calibri"/>
              </a:rPr>
              <a:t> se </a:t>
            </a:r>
            <a:r>
              <a:rPr lang="en-US" err="1">
                <a:latin typeface="Amasis MT Pro"/>
                <a:cs typeface="Calibri"/>
              </a:rPr>
              <a:t>zbližiti</a:t>
            </a:r>
            <a:endParaRPr lang="en-US">
              <a:latin typeface="Amasis MT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202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27B9EA65-1574-F61C-160C-61D8FF15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B315A-C1F2-9806-2AA8-91E03812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379502"/>
            <a:ext cx="4569811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Posljedice pušenja za zdravlje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64E9-D727-38DC-6AE1-92A427D9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masis MT Pro"/>
                <a:cs typeface="Calibri"/>
              </a:rPr>
              <a:t>srčani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udar</a:t>
            </a:r>
            <a:endParaRPr lang="en-US" dirty="0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infarkt</a:t>
            </a:r>
            <a:endParaRPr lang="en-US" dirty="0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slabljenje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prijenosa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kisika</a:t>
            </a:r>
            <a:endParaRPr lang="en-US" dirty="0">
              <a:latin typeface="Amasis MT Pro"/>
              <a:cs typeface="Calibri"/>
            </a:endParaRPr>
          </a:p>
          <a:p>
            <a:r>
              <a:rPr lang="hr-HR">
                <a:latin typeface="Amasis MT Pro"/>
                <a:cs typeface="Calibri"/>
              </a:rPr>
              <a:t>pogoršanje</a:t>
            </a:r>
            <a:r>
              <a:rPr lang="en-US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živčanog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sustava</a:t>
            </a:r>
            <a:endParaRPr lang="en-US" dirty="0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suženje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krvnih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žila</a:t>
            </a:r>
            <a:endParaRPr lang="en-US" dirty="0">
              <a:latin typeface="Amasis MT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82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02527-AD04-20C6-F1B5-2695F626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Kako reagirati u situaciji kada nam netko ponudi cigaretu?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20F1D515-6C48-3C40-DCE4-3066647D6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5" r="2819" b="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694D9-3C60-4A8C-C248-D4C2ACDD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Amasis MT Pro"/>
                <a:cs typeface="Calibri"/>
              </a:rPr>
              <a:t>reći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osobi</a:t>
            </a:r>
            <a:r>
              <a:rPr lang="en-US" dirty="0">
                <a:latin typeface="Amasis MT Pro"/>
                <a:cs typeface="Calibri"/>
              </a:rPr>
              <a:t> da to </a:t>
            </a:r>
            <a:r>
              <a:rPr lang="en-US" dirty="0" err="1">
                <a:latin typeface="Amasis MT Pro"/>
                <a:cs typeface="Calibri"/>
              </a:rPr>
              <a:t>nije</a:t>
            </a:r>
            <a:r>
              <a:rPr lang="en-US" dirty="0">
                <a:latin typeface="Amasis MT Pro"/>
                <a:cs typeface="Calibri"/>
              </a:rPr>
              <a:t> dobro </a:t>
            </a:r>
            <a:r>
              <a:rPr lang="en-US" dirty="0" err="1">
                <a:latin typeface="Amasis MT Pro"/>
                <a:cs typeface="Calibri"/>
              </a:rPr>
              <a:t>te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pokušati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osobi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pokazati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>
                <a:latin typeface="Amasis MT Pro"/>
                <a:cs typeface="Calibri"/>
              </a:rPr>
              <a:t>da </a:t>
            </a:r>
            <a:r>
              <a:rPr lang="hr-HR">
                <a:latin typeface="Amasis MT Pro"/>
                <a:cs typeface="Calibri"/>
              </a:rPr>
              <a:t>i </a:t>
            </a:r>
            <a:r>
              <a:rPr lang="en-US">
                <a:latin typeface="Amasis MT Pro"/>
                <a:cs typeface="Calibri"/>
              </a:rPr>
              <a:t>ona </a:t>
            </a:r>
            <a:r>
              <a:rPr lang="en-US" dirty="0" err="1">
                <a:latin typeface="Amasis MT Pro"/>
                <a:cs typeface="Calibri"/>
              </a:rPr>
              <a:t>prestane</a:t>
            </a:r>
            <a:endParaRPr lang="en-US">
              <a:latin typeface="Amasis MT Pro"/>
              <a:cs typeface="Calibri"/>
            </a:endParaRPr>
          </a:p>
          <a:p>
            <a:r>
              <a:rPr lang="en-US" dirty="0" err="1">
                <a:latin typeface="Amasis MT Pro"/>
                <a:cs typeface="Calibri"/>
              </a:rPr>
              <a:t>razgovarati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sa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prijateljima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te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reći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i</a:t>
            </a:r>
            <a:r>
              <a:rPr lang="en-US" dirty="0">
                <a:latin typeface="Amasis MT Pro"/>
                <a:cs typeface="Calibri"/>
              </a:rPr>
              <a:t> </a:t>
            </a:r>
            <a:r>
              <a:rPr lang="en-US" dirty="0" err="1">
                <a:latin typeface="Amasis MT Pro"/>
                <a:cs typeface="Calibri"/>
              </a:rPr>
              <a:t>njima</a:t>
            </a:r>
            <a:r>
              <a:rPr lang="en-US" dirty="0">
                <a:latin typeface="Amasis MT Pro"/>
                <a:cs typeface="Calibri"/>
              </a:rPr>
              <a:t> da ne </a:t>
            </a:r>
            <a:r>
              <a:rPr lang="en-US" dirty="0" err="1">
                <a:latin typeface="Amasis MT Pro"/>
                <a:cs typeface="Calibri"/>
              </a:rPr>
              <a:t>pristaju</a:t>
            </a:r>
            <a:endParaRPr lang="en-US">
              <a:latin typeface="Amasis MT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52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Široki zaslon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MLADI STOP PUŠENJU!</vt:lpstr>
      <vt:lpstr>Zašto tinejđeri puše?</vt:lpstr>
      <vt:lpstr>Nešto o pušenju</vt:lpstr>
      <vt:lpstr>Povijest pušenja</vt:lpstr>
      <vt:lpstr>Pasivno pušenje</vt:lpstr>
      <vt:lpstr>Kako prepoznati da mladi puše</vt:lpstr>
      <vt:lpstr>Kako im pomoći da se odviknu</vt:lpstr>
      <vt:lpstr>Posljedice pušenja za zdravlje</vt:lpstr>
      <vt:lpstr>Kako reagirati u situaciji kada nam netko ponudi cigaretu?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Sara Orlović</cp:lastModifiedBy>
  <cp:revision>443</cp:revision>
  <dcterms:created xsi:type="dcterms:W3CDTF">2022-05-09T14:42:06Z</dcterms:created>
  <dcterms:modified xsi:type="dcterms:W3CDTF">2022-05-10T07:28:55Z</dcterms:modified>
</cp:coreProperties>
</file>