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9AED9B-DAA5-44C2-A98F-6230439B99C8}" v="1494" dt="2022-05-10T15:45:20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tableStyles" Target="tableStyles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theme" Target="theme/theme1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viewProps" Target="viewProps.xml" Id="rId11" /><Relationship Type="http://schemas.openxmlformats.org/officeDocument/2006/relationships/slide" Target="slides/slide4.xml" Id="rId5" /><Relationship Type="http://schemas.microsoft.com/office/2015/10/relationships/revisionInfo" Target="revisionInfo.xml" Id="rId15" /><Relationship Type="http://schemas.openxmlformats.org/officeDocument/2006/relationships/presProps" Target="presProps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AF49EB-ED25-46A6-AAB4-636FE0664C1E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4912163C-682B-482A-BA16-5DECE1AB6FFF}">
      <dgm:prSet/>
      <dgm:spPr/>
      <dgm:t>
        <a:bodyPr/>
        <a:lstStyle/>
        <a:p>
          <a:r>
            <a:rPr lang="en-US"/>
            <a:t>Cigareta je prozivod koji se pravi od duhana, papirnati listova I opuška.</a:t>
          </a:r>
        </a:p>
      </dgm:t>
    </dgm:pt>
    <dgm:pt modelId="{2888E0FC-695B-466C-9504-BE8D54B8F06F}" type="parTrans" cxnId="{F979FE13-CC4C-4DE6-9910-5D36131FDFF2}">
      <dgm:prSet/>
      <dgm:spPr/>
      <dgm:t>
        <a:bodyPr/>
        <a:lstStyle/>
        <a:p>
          <a:endParaRPr lang="en-US"/>
        </a:p>
      </dgm:t>
    </dgm:pt>
    <dgm:pt modelId="{E36DB030-23EC-456C-9483-83C1D541779F}" type="sibTrans" cxnId="{F979FE13-CC4C-4DE6-9910-5D36131FDFF2}">
      <dgm:prSet/>
      <dgm:spPr/>
      <dgm:t>
        <a:bodyPr/>
        <a:lstStyle/>
        <a:p>
          <a:endParaRPr lang="en-US"/>
        </a:p>
      </dgm:t>
    </dgm:pt>
    <dgm:pt modelId="{92857107-9996-467F-8D4F-26C55E56D40A}">
      <dgm:prSet/>
      <dgm:spPr/>
      <dgm:t>
        <a:bodyPr/>
        <a:lstStyle/>
        <a:p>
          <a:r>
            <a:rPr lang="en-US"/>
            <a:t>Cigare su kao droga kada probas jednu postanes ovisan tjst. nemozete ih ostaviti.</a:t>
          </a:r>
        </a:p>
      </dgm:t>
    </dgm:pt>
    <dgm:pt modelId="{F15875B2-F739-4BA6-AAEA-0B6C101D0753}" type="parTrans" cxnId="{6C25F5F7-1000-4924-9034-E53F8487BFD8}">
      <dgm:prSet/>
      <dgm:spPr/>
      <dgm:t>
        <a:bodyPr/>
        <a:lstStyle/>
        <a:p>
          <a:endParaRPr lang="en-US"/>
        </a:p>
      </dgm:t>
    </dgm:pt>
    <dgm:pt modelId="{1A41F13F-8667-4AC8-BCE6-337C2BF42DEE}" type="sibTrans" cxnId="{6C25F5F7-1000-4924-9034-E53F8487BFD8}">
      <dgm:prSet/>
      <dgm:spPr/>
      <dgm:t>
        <a:bodyPr/>
        <a:lstStyle/>
        <a:p>
          <a:endParaRPr lang="en-US"/>
        </a:p>
      </dgm:t>
    </dgm:pt>
    <dgm:pt modelId="{F63BBA41-3493-4C3C-B3E7-76166F0A0E3B}" type="pres">
      <dgm:prSet presAssocID="{F8AF49EB-ED25-46A6-AAB4-636FE0664C1E}" presName="vert0" presStyleCnt="0">
        <dgm:presLayoutVars>
          <dgm:dir/>
          <dgm:animOne val="branch"/>
          <dgm:animLvl val="lvl"/>
        </dgm:presLayoutVars>
      </dgm:prSet>
      <dgm:spPr/>
    </dgm:pt>
    <dgm:pt modelId="{B65D873A-E4CF-4E1E-928C-23C73830CBDB}" type="pres">
      <dgm:prSet presAssocID="{4912163C-682B-482A-BA16-5DECE1AB6FFF}" presName="thickLine" presStyleLbl="alignNode1" presStyleIdx="0" presStyleCnt="2"/>
      <dgm:spPr/>
    </dgm:pt>
    <dgm:pt modelId="{2065C4DA-F1BC-47D6-BB94-FA0AE522DD0B}" type="pres">
      <dgm:prSet presAssocID="{4912163C-682B-482A-BA16-5DECE1AB6FFF}" presName="horz1" presStyleCnt="0"/>
      <dgm:spPr/>
    </dgm:pt>
    <dgm:pt modelId="{D05CC01E-DBCE-49B4-9E93-957BEC4621C3}" type="pres">
      <dgm:prSet presAssocID="{4912163C-682B-482A-BA16-5DECE1AB6FFF}" presName="tx1" presStyleLbl="revTx" presStyleIdx="0" presStyleCnt="2"/>
      <dgm:spPr/>
    </dgm:pt>
    <dgm:pt modelId="{5E167D28-B5BA-4852-8545-CE486E05E8E2}" type="pres">
      <dgm:prSet presAssocID="{4912163C-682B-482A-BA16-5DECE1AB6FFF}" presName="vert1" presStyleCnt="0"/>
      <dgm:spPr/>
    </dgm:pt>
    <dgm:pt modelId="{2B419D88-769C-4D3F-9050-882E658B9FE9}" type="pres">
      <dgm:prSet presAssocID="{92857107-9996-467F-8D4F-26C55E56D40A}" presName="thickLine" presStyleLbl="alignNode1" presStyleIdx="1" presStyleCnt="2"/>
      <dgm:spPr/>
    </dgm:pt>
    <dgm:pt modelId="{91EB6996-A2B6-4F88-8A0C-F13F1D398217}" type="pres">
      <dgm:prSet presAssocID="{92857107-9996-467F-8D4F-26C55E56D40A}" presName="horz1" presStyleCnt="0"/>
      <dgm:spPr/>
    </dgm:pt>
    <dgm:pt modelId="{1ED8D9E8-0A44-4453-86CC-EAF49A2ECCD8}" type="pres">
      <dgm:prSet presAssocID="{92857107-9996-467F-8D4F-26C55E56D40A}" presName="tx1" presStyleLbl="revTx" presStyleIdx="1" presStyleCnt="2"/>
      <dgm:spPr/>
    </dgm:pt>
    <dgm:pt modelId="{62EC0492-55D7-4709-95AF-07B8290093E5}" type="pres">
      <dgm:prSet presAssocID="{92857107-9996-467F-8D4F-26C55E56D40A}" presName="vert1" presStyleCnt="0"/>
      <dgm:spPr/>
    </dgm:pt>
  </dgm:ptLst>
  <dgm:cxnLst>
    <dgm:cxn modelId="{F979FE13-CC4C-4DE6-9910-5D36131FDFF2}" srcId="{F8AF49EB-ED25-46A6-AAB4-636FE0664C1E}" destId="{4912163C-682B-482A-BA16-5DECE1AB6FFF}" srcOrd="0" destOrd="0" parTransId="{2888E0FC-695B-466C-9504-BE8D54B8F06F}" sibTransId="{E36DB030-23EC-456C-9483-83C1D541779F}"/>
    <dgm:cxn modelId="{10667023-DDDC-42FB-936B-35251099D734}" type="presOf" srcId="{F8AF49EB-ED25-46A6-AAB4-636FE0664C1E}" destId="{F63BBA41-3493-4C3C-B3E7-76166F0A0E3B}" srcOrd="0" destOrd="0" presId="urn:microsoft.com/office/officeart/2008/layout/LinedList"/>
    <dgm:cxn modelId="{EEF6C44D-D3ED-41B3-BA31-D52C3D9B776F}" type="presOf" srcId="{92857107-9996-467F-8D4F-26C55E56D40A}" destId="{1ED8D9E8-0A44-4453-86CC-EAF49A2ECCD8}" srcOrd="0" destOrd="0" presId="urn:microsoft.com/office/officeart/2008/layout/LinedList"/>
    <dgm:cxn modelId="{D81EE0EE-69B7-4FF4-BBD4-9DC727F80275}" type="presOf" srcId="{4912163C-682B-482A-BA16-5DECE1AB6FFF}" destId="{D05CC01E-DBCE-49B4-9E93-957BEC4621C3}" srcOrd="0" destOrd="0" presId="urn:microsoft.com/office/officeart/2008/layout/LinedList"/>
    <dgm:cxn modelId="{6C25F5F7-1000-4924-9034-E53F8487BFD8}" srcId="{F8AF49EB-ED25-46A6-AAB4-636FE0664C1E}" destId="{92857107-9996-467F-8D4F-26C55E56D40A}" srcOrd="1" destOrd="0" parTransId="{F15875B2-F739-4BA6-AAEA-0B6C101D0753}" sibTransId="{1A41F13F-8667-4AC8-BCE6-337C2BF42DEE}"/>
    <dgm:cxn modelId="{AC16B98C-B514-478A-BF53-B24343E08F5F}" type="presParOf" srcId="{F63BBA41-3493-4C3C-B3E7-76166F0A0E3B}" destId="{B65D873A-E4CF-4E1E-928C-23C73830CBDB}" srcOrd="0" destOrd="0" presId="urn:microsoft.com/office/officeart/2008/layout/LinedList"/>
    <dgm:cxn modelId="{70F3C90E-3180-4E63-8F3D-C3BBF4922860}" type="presParOf" srcId="{F63BBA41-3493-4C3C-B3E7-76166F0A0E3B}" destId="{2065C4DA-F1BC-47D6-BB94-FA0AE522DD0B}" srcOrd="1" destOrd="0" presId="urn:microsoft.com/office/officeart/2008/layout/LinedList"/>
    <dgm:cxn modelId="{A7026240-FF83-44C3-8A5C-1C063947CB10}" type="presParOf" srcId="{2065C4DA-F1BC-47D6-BB94-FA0AE522DD0B}" destId="{D05CC01E-DBCE-49B4-9E93-957BEC4621C3}" srcOrd="0" destOrd="0" presId="urn:microsoft.com/office/officeart/2008/layout/LinedList"/>
    <dgm:cxn modelId="{184EA583-A7EF-4B1C-9726-45C5DC9E70A6}" type="presParOf" srcId="{2065C4DA-F1BC-47D6-BB94-FA0AE522DD0B}" destId="{5E167D28-B5BA-4852-8545-CE486E05E8E2}" srcOrd="1" destOrd="0" presId="urn:microsoft.com/office/officeart/2008/layout/LinedList"/>
    <dgm:cxn modelId="{B1BAF2A7-B673-4CAE-B65D-20C571530ED5}" type="presParOf" srcId="{F63BBA41-3493-4C3C-B3E7-76166F0A0E3B}" destId="{2B419D88-769C-4D3F-9050-882E658B9FE9}" srcOrd="2" destOrd="0" presId="urn:microsoft.com/office/officeart/2008/layout/LinedList"/>
    <dgm:cxn modelId="{58AEAA20-769F-422E-8DB1-2443885104AF}" type="presParOf" srcId="{F63BBA41-3493-4C3C-B3E7-76166F0A0E3B}" destId="{91EB6996-A2B6-4F88-8A0C-F13F1D398217}" srcOrd="3" destOrd="0" presId="urn:microsoft.com/office/officeart/2008/layout/LinedList"/>
    <dgm:cxn modelId="{2C31D6A1-1A28-47B6-B2C4-3CE30D6F1099}" type="presParOf" srcId="{91EB6996-A2B6-4F88-8A0C-F13F1D398217}" destId="{1ED8D9E8-0A44-4453-86CC-EAF49A2ECCD8}" srcOrd="0" destOrd="0" presId="urn:microsoft.com/office/officeart/2008/layout/LinedList"/>
    <dgm:cxn modelId="{3CDDA1B3-E0BD-4776-89E4-7D877F855642}" type="presParOf" srcId="{91EB6996-A2B6-4F88-8A0C-F13F1D398217}" destId="{62EC0492-55D7-4709-95AF-07B8290093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910F09-F1CA-4E5E-AAA1-419E39DEF01F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08E94A0F-8964-49E4-8A63-6A8D5783A28F}">
      <dgm:prSet/>
      <dgm:spPr/>
      <dgm:t>
        <a:bodyPr/>
        <a:lstStyle/>
        <a:p>
          <a:r>
            <a:rPr lang="en-US"/>
            <a:t>Dakle kao što smo rekli na početku radili su Darko Tomić, Toni Bitunjac, Stjepan Ercegovac, Noa Tomić.</a:t>
          </a:r>
        </a:p>
      </dgm:t>
    </dgm:pt>
    <dgm:pt modelId="{76CB836F-778D-4116-B0CE-987C886344B6}" type="parTrans" cxnId="{43BD6DD2-2004-4CC1-8D27-0ED62D1AF46B}">
      <dgm:prSet/>
      <dgm:spPr/>
      <dgm:t>
        <a:bodyPr/>
        <a:lstStyle/>
        <a:p>
          <a:endParaRPr lang="en-US"/>
        </a:p>
      </dgm:t>
    </dgm:pt>
    <dgm:pt modelId="{73197898-EEA6-4813-B001-D0D81C3B21C8}" type="sibTrans" cxnId="{43BD6DD2-2004-4CC1-8D27-0ED62D1AF46B}">
      <dgm:prSet/>
      <dgm:spPr/>
      <dgm:t>
        <a:bodyPr/>
        <a:lstStyle/>
        <a:p>
          <a:endParaRPr lang="en-US"/>
        </a:p>
      </dgm:t>
    </dgm:pt>
    <dgm:pt modelId="{E7A01146-E909-45B4-AB81-591FC7B1C457}">
      <dgm:prSet/>
      <dgm:spPr/>
      <dgm:t>
        <a:bodyPr/>
        <a:lstStyle/>
        <a:p>
          <a:r>
            <a:rPr lang="en-US"/>
            <a:t>Noa i Darko Tomić su pisali, a Toni Bitunjac i Stjepan Ercegovac su smišljali ideje za prezentaciju.</a:t>
          </a:r>
        </a:p>
      </dgm:t>
    </dgm:pt>
    <dgm:pt modelId="{E73D28DE-0041-43B0-B1C8-960ACC061730}" type="parTrans" cxnId="{CFB5C318-C9EC-4897-8981-7DB43EEF33E9}">
      <dgm:prSet/>
      <dgm:spPr/>
      <dgm:t>
        <a:bodyPr/>
        <a:lstStyle/>
        <a:p>
          <a:endParaRPr lang="en-US"/>
        </a:p>
      </dgm:t>
    </dgm:pt>
    <dgm:pt modelId="{907DD1DE-8DE8-46CB-8C3D-E7C0F05DE59A}" type="sibTrans" cxnId="{CFB5C318-C9EC-4897-8981-7DB43EEF33E9}">
      <dgm:prSet/>
      <dgm:spPr/>
      <dgm:t>
        <a:bodyPr/>
        <a:lstStyle/>
        <a:p>
          <a:endParaRPr lang="en-US"/>
        </a:p>
      </dgm:t>
    </dgm:pt>
    <dgm:pt modelId="{734AE275-DF8D-4AB8-8EAC-1470FF2E7AE6}">
      <dgm:prSet/>
      <dgm:spPr/>
      <dgm:t>
        <a:bodyPr/>
        <a:lstStyle/>
        <a:p>
          <a:r>
            <a:rPr lang="en-US"/>
            <a:t>Nadamo se da Vam se prezentacija svidjela!</a:t>
          </a:r>
        </a:p>
      </dgm:t>
    </dgm:pt>
    <dgm:pt modelId="{33E4F614-8EE6-4622-93BE-1AF75F1F5DA3}" type="parTrans" cxnId="{1FDB42AD-CB4F-4D09-9ABD-CB8B0859641C}">
      <dgm:prSet/>
      <dgm:spPr/>
      <dgm:t>
        <a:bodyPr/>
        <a:lstStyle/>
        <a:p>
          <a:endParaRPr lang="en-US"/>
        </a:p>
      </dgm:t>
    </dgm:pt>
    <dgm:pt modelId="{A0BEE11C-2C83-4935-A8FC-01C91BAFDCCB}" type="sibTrans" cxnId="{1FDB42AD-CB4F-4D09-9ABD-CB8B0859641C}">
      <dgm:prSet/>
      <dgm:spPr/>
      <dgm:t>
        <a:bodyPr/>
        <a:lstStyle/>
        <a:p>
          <a:endParaRPr lang="en-US"/>
        </a:p>
      </dgm:t>
    </dgm:pt>
    <dgm:pt modelId="{EE51504B-2991-4ECC-8BF7-E8AC3709AD79}" type="pres">
      <dgm:prSet presAssocID="{18910F09-F1CA-4E5E-AAA1-419E39DEF01F}" presName="vert0" presStyleCnt="0">
        <dgm:presLayoutVars>
          <dgm:dir/>
          <dgm:animOne val="branch"/>
          <dgm:animLvl val="lvl"/>
        </dgm:presLayoutVars>
      </dgm:prSet>
      <dgm:spPr/>
    </dgm:pt>
    <dgm:pt modelId="{100777FB-4B5E-46D8-872A-985764A6A526}" type="pres">
      <dgm:prSet presAssocID="{08E94A0F-8964-49E4-8A63-6A8D5783A28F}" presName="thickLine" presStyleLbl="alignNode1" presStyleIdx="0" presStyleCnt="3"/>
      <dgm:spPr/>
    </dgm:pt>
    <dgm:pt modelId="{61AAFAAA-FF81-41F3-B853-A85A78DFAF27}" type="pres">
      <dgm:prSet presAssocID="{08E94A0F-8964-49E4-8A63-6A8D5783A28F}" presName="horz1" presStyleCnt="0"/>
      <dgm:spPr/>
    </dgm:pt>
    <dgm:pt modelId="{006DDBF6-895B-44E7-84F6-6F612CE1E929}" type="pres">
      <dgm:prSet presAssocID="{08E94A0F-8964-49E4-8A63-6A8D5783A28F}" presName="tx1" presStyleLbl="revTx" presStyleIdx="0" presStyleCnt="3"/>
      <dgm:spPr/>
    </dgm:pt>
    <dgm:pt modelId="{58A36DBE-9C89-421E-9AC6-66118B537F6B}" type="pres">
      <dgm:prSet presAssocID="{08E94A0F-8964-49E4-8A63-6A8D5783A28F}" presName="vert1" presStyleCnt="0"/>
      <dgm:spPr/>
    </dgm:pt>
    <dgm:pt modelId="{7C509616-9CA0-4E2D-A364-AB0629727826}" type="pres">
      <dgm:prSet presAssocID="{E7A01146-E909-45B4-AB81-591FC7B1C457}" presName="thickLine" presStyleLbl="alignNode1" presStyleIdx="1" presStyleCnt="3"/>
      <dgm:spPr/>
    </dgm:pt>
    <dgm:pt modelId="{C43685E9-934C-42DF-80F5-D3791A4D70DF}" type="pres">
      <dgm:prSet presAssocID="{E7A01146-E909-45B4-AB81-591FC7B1C457}" presName="horz1" presStyleCnt="0"/>
      <dgm:spPr/>
    </dgm:pt>
    <dgm:pt modelId="{5E0E6ED5-6659-48F3-B1D4-CA804170EB9D}" type="pres">
      <dgm:prSet presAssocID="{E7A01146-E909-45B4-AB81-591FC7B1C457}" presName="tx1" presStyleLbl="revTx" presStyleIdx="1" presStyleCnt="3"/>
      <dgm:spPr/>
    </dgm:pt>
    <dgm:pt modelId="{64BC7230-AA67-41FF-A1AE-CD226DFA4E5A}" type="pres">
      <dgm:prSet presAssocID="{E7A01146-E909-45B4-AB81-591FC7B1C457}" presName="vert1" presStyleCnt="0"/>
      <dgm:spPr/>
    </dgm:pt>
    <dgm:pt modelId="{CFF733CB-B292-4560-B015-4BF6F3B120E8}" type="pres">
      <dgm:prSet presAssocID="{734AE275-DF8D-4AB8-8EAC-1470FF2E7AE6}" presName="thickLine" presStyleLbl="alignNode1" presStyleIdx="2" presStyleCnt="3"/>
      <dgm:spPr/>
    </dgm:pt>
    <dgm:pt modelId="{E4FBF2BB-E6E2-4840-B80C-25BF0B4215C2}" type="pres">
      <dgm:prSet presAssocID="{734AE275-DF8D-4AB8-8EAC-1470FF2E7AE6}" presName="horz1" presStyleCnt="0"/>
      <dgm:spPr/>
    </dgm:pt>
    <dgm:pt modelId="{8A59D4F1-94DB-4AB4-BDFF-1171F6E9A90D}" type="pres">
      <dgm:prSet presAssocID="{734AE275-DF8D-4AB8-8EAC-1470FF2E7AE6}" presName="tx1" presStyleLbl="revTx" presStyleIdx="2" presStyleCnt="3"/>
      <dgm:spPr/>
    </dgm:pt>
    <dgm:pt modelId="{CF48A701-0438-4488-BD8D-45E984382C20}" type="pres">
      <dgm:prSet presAssocID="{734AE275-DF8D-4AB8-8EAC-1470FF2E7AE6}" presName="vert1" presStyleCnt="0"/>
      <dgm:spPr/>
    </dgm:pt>
  </dgm:ptLst>
  <dgm:cxnLst>
    <dgm:cxn modelId="{E4B2A414-FAB1-4F70-AF05-3A93C5BBCEC5}" type="presOf" srcId="{734AE275-DF8D-4AB8-8EAC-1470FF2E7AE6}" destId="{8A59D4F1-94DB-4AB4-BDFF-1171F6E9A90D}" srcOrd="0" destOrd="0" presId="urn:microsoft.com/office/officeart/2008/layout/LinedList"/>
    <dgm:cxn modelId="{CFB5C318-C9EC-4897-8981-7DB43EEF33E9}" srcId="{18910F09-F1CA-4E5E-AAA1-419E39DEF01F}" destId="{E7A01146-E909-45B4-AB81-591FC7B1C457}" srcOrd="1" destOrd="0" parTransId="{E73D28DE-0041-43B0-B1C8-960ACC061730}" sibTransId="{907DD1DE-8DE8-46CB-8C3D-E7C0F05DE59A}"/>
    <dgm:cxn modelId="{1FDB42AD-CB4F-4D09-9ABD-CB8B0859641C}" srcId="{18910F09-F1CA-4E5E-AAA1-419E39DEF01F}" destId="{734AE275-DF8D-4AB8-8EAC-1470FF2E7AE6}" srcOrd="2" destOrd="0" parTransId="{33E4F614-8EE6-4622-93BE-1AF75F1F5DA3}" sibTransId="{A0BEE11C-2C83-4935-A8FC-01C91BAFDCCB}"/>
    <dgm:cxn modelId="{43BD6DD2-2004-4CC1-8D27-0ED62D1AF46B}" srcId="{18910F09-F1CA-4E5E-AAA1-419E39DEF01F}" destId="{08E94A0F-8964-49E4-8A63-6A8D5783A28F}" srcOrd="0" destOrd="0" parTransId="{76CB836F-778D-4116-B0CE-987C886344B6}" sibTransId="{73197898-EEA6-4813-B001-D0D81C3B21C8}"/>
    <dgm:cxn modelId="{C38208D8-B031-4BF2-8CDD-0A9D9D25E137}" type="presOf" srcId="{08E94A0F-8964-49E4-8A63-6A8D5783A28F}" destId="{006DDBF6-895B-44E7-84F6-6F612CE1E929}" srcOrd="0" destOrd="0" presId="urn:microsoft.com/office/officeart/2008/layout/LinedList"/>
    <dgm:cxn modelId="{973715F2-F085-49B0-B082-9259E0673FA3}" type="presOf" srcId="{E7A01146-E909-45B4-AB81-591FC7B1C457}" destId="{5E0E6ED5-6659-48F3-B1D4-CA804170EB9D}" srcOrd="0" destOrd="0" presId="urn:microsoft.com/office/officeart/2008/layout/LinedList"/>
    <dgm:cxn modelId="{19ECFFFB-AA6A-4BAD-959F-4739DEC2DAA3}" type="presOf" srcId="{18910F09-F1CA-4E5E-AAA1-419E39DEF01F}" destId="{EE51504B-2991-4ECC-8BF7-E8AC3709AD79}" srcOrd="0" destOrd="0" presId="urn:microsoft.com/office/officeart/2008/layout/LinedList"/>
    <dgm:cxn modelId="{3415C3F5-C329-4640-8653-F343781CD8F8}" type="presParOf" srcId="{EE51504B-2991-4ECC-8BF7-E8AC3709AD79}" destId="{100777FB-4B5E-46D8-872A-985764A6A526}" srcOrd="0" destOrd="0" presId="urn:microsoft.com/office/officeart/2008/layout/LinedList"/>
    <dgm:cxn modelId="{035ED557-CE2D-4F23-BB6A-8CAD6DC40A4C}" type="presParOf" srcId="{EE51504B-2991-4ECC-8BF7-E8AC3709AD79}" destId="{61AAFAAA-FF81-41F3-B853-A85A78DFAF27}" srcOrd="1" destOrd="0" presId="urn:microsoft.com/office/officeart/2008/layout/LinedList"/>
    <dgm:cxn modelId="{6BCF3198-4FC7-4561-9226-FAD766D74799}" type="presParOf" srcId="{61AAFAAA-FF81-41F3-B853-A85A78DFAF27}" destId="{006DDBF6-895B-44E7-84F6-6F612CE1E929}" srcOrd="0" destOrd="0" presId="urn:microsoft.com/office/officeart/2008/layout/LinedList"/>
    <dgm:cxn modelId="{82A90F14-967D-46EE-8403-DE6E48AD9F7E}" type="presParOf" srcId="{61AAFAAA-FF81-41F3-B853-A85A78DFAF27}" destId="{58A36DBE-9C89-421E-9AC6-66118B537F6B}" srcOrd="1" destOrd="0" presId="urn:microsoft.com/office/officeart/2008/layout/LinedList"/>
    <dgm:cxn modelId="{D53BC32F-C3F0-42E2-8F0D-FE3D75A97016}" type="presParOf" srcId="{EE51504B-2991-4ECC-8BF7-E8AC3709AD79}" destId="{7C509616-9CA0-4E2D-A364-AB0629727826}" srcOrd="2" destOrd="0" presId="urn:microsoft.com/office/officeart/2008/layout/LinedList"/>
    <dgm:cxn modelId="{B1CEC8FB-279B-41E0-B876-C0F7E70135A8}" type="presParOf" srcId="{EE51504B-2991-4ECC-8BF7-E8AC3709AD79}" destId="{C43685E9-934C-42DF-80F5-D3791A4D70DF}" srcOrd="3" destOrd="0" presId="urn:microsoft.com/office/officeart/2008/layout/LinedList"/>
    <dgm:cxn modelId="{9C8DE684-F086-4139-B0D8-9A1CA2132832}" type="presParOf" srcId="{C43685E9-934C-42DF-80F5-D3791A4D70DF}" destId="{5E0E6ED5-6659-48F3-B1D4-CA804170EB9D}" srcOrd="0" destOrd="0" presId="urn:microsoft.com/office/officeart/2008/layout/LinedList"/>
    <dgm:cxn modelId="{CE61AFCA-6D6E-40A7-9150-1B4A0C011EDE}" type="presParOf" srcId="{C43685E9-934C-42DF-80F5-D3791A4D70DF}" destId="{64BC7230-AA67-41FF-A1AE-CD226DFA4E5A}" srcOrd="1" destOrd="0" presId="urn:microsoft.com/office/officeart/2008/layout/LinedList"/>
    <dgm:cxn modelId="{81738A6A-57DB-4EE8-81AB-C0F74B3794E9}" type="presParOf" srcId="{EE51504B-2991-4ECC-8BF7-E8AC3709AD79}" destId="{CFF733CB-B292-4560-B015-4BF6F3B120E8}" srcOrd="4" destOrd="0" presId="urn:microsoft.com/office/officeart/2008/layout/LinedList"/>
    <dgm:cxn modelId="{4159CD1C-C711-41DB-94F9-754DE29D2089}" type="presParOf" srcId="{EE51504B-2991-4ECC-8BF7-E8AC3709AD79}" destId="{E4FBF2BB-E6E2-4840-B80C-25BF0B4215C2}" srcOrd="5" destOrd="0" presId="urn:microsoft.com/office/officeart/2008/layout/LinedList"/>
    <dgm:cxn modelId="{A0069743-3260-4BA0-8FEE-6D798B65F220}" type="presParOf" srcId="{E4FBF2BB-E6E2-4840-B80C-25BF0B4215C2}" destId="{8A59D4F1-94DB-4AB4-BDFF-1171F6E9A90D}" srcOrd="0" destOrd="0" presId="urn:microsoft.com/office/officeart/2008/layout/LinedList"/>
    <dgm:cxn modelId="{E76DC04F-49BB-424B-A5EC-7111274DB426}" type="presParOf" srcId="{E4FBF2BB-E6E2-4840-B80C-25BF0B4215C2}" destId="{CF48A701-0438-4488-BD8D-45E984382C2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D873A-E4CF-4E1E-928C-23C73830CBDB}">
      <dsp:nvSpPr>
        <dsp:cNvPr id="0" name=""/>
        <dsp:cNvSpPr/>
      </dsp:nvSpPr>
      <dsp:spPr>
        <a:xfrm>
          <a:off x="0" y="0"/>
          <a:ext cx="583775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5CC01E-DBCE-49B4-9E93-957BEC4621C3}">
      <dsp:nvSpPr>
        <dsp:cNvPr id="0" name=""/>
        <dsp:cNvSpPr/>
      </dsp:nvSpPr>
      <dsp:spPr>
        <a:xfrm>
          <a:off x="0" y="0"/>
          <a:ext cx="5837750" cy="1511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Cigareta je prozivod koji se pravi od duhana, papirnati listova I opuška.</a:t>
          </a:r>
        </a:p>
      </dsp:txBody>
      <dsp:txXfrm>
        <a:off x="0" y="0"/>
        <a:ext cx="5837750" cy="1511851"/>
      </dsp:txXfrm>
    </dsp:sp>
    <dsp:sp modelId="{2B419D88-769C-4D3F-9050-882E658B9FE9}">
      <dsp:nvSpPr>
        <dsp:cNvPr id="0" name=""/>
        <dsp:cNvSpPr/>
      </dsp:nvSpPr>
      <dsp:spPr>
        <a:xfrm>
          <a:off x="0" y="1511851"/>
          <a:ext cx="583775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D8D9E8-0A44-4453-86CC-EAF49A2ECCD8}">
      <dsp:nvSpPr>
        <dsp:cNvPr id="0" name=""/>
        <dsp:cNvSpPr/>
      </dsp:nvSpPr>
      <dsp:spPr>
        <a:xfrm>
          <a:off x="0" y="1511851"/>
          <a:ext cx="5837750" cy="1511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Cigare su kao droga kada probas jednu postanes ovisan tjst. nemozete ih ostaviti.</a:t>
          </a:r>
        </a:p>
      </dsp:txBody>
      <dsp:txXfrm>
        <a:off x="0" y="1511851"/>
        <a:ext cx="5837750" cy="15118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777FB-4B5E-46D8-872A-985764A6A526}">
      <dsp:nvSpPr>
        <dsp:cNvPr id="0" name=""/>
        <dsp:cNvSpPr/>
      </dsp:nvSpPr>
      <dsp:spPr>
        <a:xfrm>
          <a:off x="0" y="1637"/>
          <a:ext cx="476594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DDBF6-895B-44E7-84F6-6F612CE1E929}">
      <dsp:nvSpPr>
        <dsp:cNvPr id="0" name=""/>
        <dsp:cNvSpPr/>
      </dsp:nvSpPr>
      <dsp:spPr>
        <a:xfrm>
          <a:off x="0" y="1637"/>
          <a:ext cx="4765949" cy="1116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Dakle kao što smo rekli na početku radili su Darko Tomić, Toni Bitunjac, Stjepan Ercegovac, Noa Tomić.</a:t>
          </a:r>
        </a:p>
      </dsp:txBody>
      <dsp:txXfrm>
        <a:off x="0" y="1637"/>
        <a:ext cx="4765949" cy="1116733"/>
      </dsp:txXfrm>
    </dsp:sp>
    <dsp:sp modelId="{7C509616-9CA0-4E2D-A364-AB0629727826}">
      <dsp:nvSpPr>
        <dsp:cNvPr id="0" name=""/>
        <dsp:cNvSpPr/>
      </dsp:nvSpPr>
      <dsp:spPr>
        <a:xfrm>
          <a:off x="0" y="1118371"/>
          <a:ext cx="476594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E6ED5-6659-48F3-B1D4-CA804170EB9D}">
      <dsp:nvSpPr>
        <dsp:cNvPr id="0" name=""/>
        <dsp:cNvSpPr/>
      </dsp:nvSpPr>
      <dsp:spPr>
        <a:xfrm>
          <a:off x="0" y="1118371"/>
          <a:ext cx="4765949" cy="1116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Noa i Darko Tomić su pisali, a Toni Bitunjac i Stjepan Ercegovac su smišljali ideje za prezentaciju.</a:t>
          </a:r>
        </a:p>
      </dsp:txBody>
      <dsp:txXfrm>
        <a:off x="0" y="1118371"/>
        <a:ext cx="4765949" cy="1116733"/>
      </dsp:txXfrm>
    </dsp:sp>
    <dsp:sp modelId="{CFF733CB-B292-4560-B015-4BF6F3B120E8}">
      <dsp:nvSpPr>
        <dsp:cNvPr id="0" name=""/>
        <dsp:cNvSpPr/>
      </dsp:nvSpPr>
      <dsp:spPr>
        <a:xfrm>
          <a:off x="0" y="2235104"/>
          <a:ext cx="476594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9D4F1-94DB-4AB4-BDFF-1171F6E9A90D}">
      <dsp:nvSpPr>
        <dsp:cNvPr id="0" name=""/>
        <dsp:cNvSpPr/>
      </dsp:nvSpPr>
      <dsp:spPr>
        <a:xfrm>
          <a:off x="0" y="2235104"/>
          <a:ext cx="4765949" cy="1116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Nadamo se da Vam se prezentacija svidjela!</a:t>
          </a:r>
        </a:p>
      </dsp:txBody>
      <dsp:txXfrm>
        <a:off x="0" y="2235104"/>
        <a:ext cx="4765949" cy="1116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pile, fries, surrounded&#10;&#10;Description automatically generated">
            <a:extLst>
              <a:ext uri="{FF2B5EF4-FFF2-40B4-BE49-F238E27FC236}">
                <a16:creationId xmlns:a16="http://schemas.microsoft.com/office/drawing/2014/main" id="{4A5C7250-E0F0-5DDD-3E36-0E9FD77A35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71" b="8260"/>
          <a:stretch/>
        </p:blipFill>
        <p:spPr>
          <a:xfrm>
            <a:off x="21" y="1"/>
            <a:ext cx="1241500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5829" y="973679"/>
            <a:ext cx="9144000" cy="2900518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FFFF"/>
                </a:solidFill>
                <a:latin typeface="The Serif Hand Black"/>
              </a:rPr>
              <a:t>Pušenje</a:t>
            </a:r>
            <a:endParaRPr lang="en-US" b="1" dirty="0" err="1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829" y="3964258"/>
            <a:ext cx="8986025" cy="26781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MS Gothic"/>
                <a:ea typeface="MS Gothic"/>
                <a:cs typeface="Calibri"/>
              </a:rPr>
              <a:t>OŠDZ</a:t>
            </a:r>
          </a:p>
          <a:p>
            <a:r>
              <a:rPr lang="en-US" sz="2000" b="1" dirty="0">
                <a:solidFill>
                  <a:srgbClr val="FFFFFF"/>
                </a:solidFill>
                <a:latin typeface="MS Gothic"/>
                <a:ea typeface="MS Gothic"/>
                <a:cs typeface="Calibri"/>
              </a:rPr>
              <a:t>7.B</a:t>
            </a:r>
          </a:p>
          <a:p>
            <a:r>
              <a:rPr lang="en-US" sz="2000" b="1" dirty="0">
                <a:solidFill>
                  <a:srgbClr val="FFFFFF"/>
                </a:solidFill>
                <a:latin typeface="MS Gothic"/>
                <a:ea typeface="MS Gothic"/>
                <a:cs typeface="Calibri"/>
              </a:rPr>
              <a:t>NOA TOMIĆ</a:t>
            </a:r>
          </a:p>
          <a:p>
            <a:r>
              <a:rPr lang="en-US" sz="2000" b="1" dirty="0">
                <a:solidFill>
                  <a:srgbClr val="FFFFFF"/>
                </a:solidFill>
                <a:latin typeface="MS Gothic"/>
                <a:ea typeface="MS Gothic"/>
                <a:cs typeface="Calibri"/>
              </a:rPr>
              <a:t>DARKO TOMIĆ</a:t>
            </a:r>
          </a:p>
          <a:p>
            <a:r>
              <a:rPr lang="en-US" sz="2000" b="1" dirty="0">
                <a:solidFill>
                  <a:srgbClr val="FFFFFF"/>
                </a:solidFill>
                <a:latin typeface="MS Gothic"/>
                <a:ea typeface="MS Gothic"/>
                <a:cs typeface="Calibri"/>
              </a:rPr>
              <a:t>TONI BITUNJAC</a:t>
            </a:r>
          </a:p>
          <a:p>
            <a:r>
              <a:rPr lang="en-US" sz="2000" b="1" dirty="0">
                <a:solidFill>
                  <a:srgbClr val="FFFFFF"/>
                </a:solidFill>
                <a:latin typeface="MS Gothic"/>
                <a:ea typeface="MS Gothic"/>
                <a:cs typeface="Calibri"/>
              </a:rPr>
              <a:t>STJEPAN ERCEGOVAC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3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72601-B72B-BCA7-6FD2-7A95E5459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46" y="349664"/>
            <a:ext cx="5845571" cy="16383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 ŠTO SU CIGARETE?</a:t>
            </a:r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A picture containing person, person, toothbrush&#10;&#10;Description automatically generated">
            <a:extLst>
              <a:ext uri="{FF2B5EF4-FFF2-40B4-BE49-F238E27FC236}">
                <a16:creationId xmlns:a16="http://schemas.microsoft.com/office/drawing/2014/main" id="{DE0AD426-D713-F47F-113E-713B98929FF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19882" r="27306"/>
          <a:stretch/>
        </p:blipFill>
        <p:spPr>
          <a:xfrm>
            <a:off x="7421373" y="627954"/>
            <a:ext cx="4235516" cy="535337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AC275DF8-EA3F-EA48-8CD4-326554770F4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00154468"/>
              </p:ext>
            </p:extLst>
          </p:nvPr>
        </p:nvGraphicFramePr>
        <p:xfrm>
          <a:off x="634451" y="2499836"/>
          <a:ext cx="5837750" cy="3023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208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E98FC1B-77D1-2B7B-36B1-15C59CFABC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04F94-614F-8357-C584-2B0106C75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3400">
                <a:cs typeface="Calibri Light"/>
              </a:rPr>
              <a:t>KOJE SU VRSTE CIGARETA I GDJE SE CIGARE PROZIVODE?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56A2F-3950-E7F3-A90C-2310AE9CF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 err="1">
                <a:latin typeface="Agency FB"/>
                <a:ea typeface="MS Gothic"/>
              </a:rPr>
              <a:t>Vrste</a:t>
            </a:r>
            <a:r>
              <a:rPr lang="en-US" sz="1800" dirty="0">
                <a:latin typeface="Agency FB"/>
                <a:ea typeface="MS Gothic"/>
              </a:rPr>
              <a:t> </a:t>
            </a:r>
            <a:r>
              <a:rPr lang="en-US" sz="1800" dirty="0" err="1">
                <a:latin typeface="Agency FB"/>
                <a:ea typeface="MS Gothic"/>
              </a:rPr>
              <a:t>cigara</a:t>
            </a:r>
            <a:r>
              <a:rPr lang="en-US" sz="1800" dirty="0">
                <a:latin typeface="Agency FB"/>
                <a:ea typeface="MS Gothic"/>
              </a:rPr>
              <a:t> </a:t>
            </a:r>
            <a:r>
              <a:rPr lang="en-US" sz="1800" dirty="0" err="1">
                <a:latin typeface="Agency FB"/>
                <a:ea typeface="MS Gothic"/>
              </a:rPr>
              <a:t>koja</a:t>
            </a:r>
            <a:r>
              <a:rPr lang="en-US" sz="1800" dirty="0">
                <a:latin typeface="Agency FB"/>
                <a:ea typeface="MS Gothic"/>
              </a:rPr>
              <a:t> </a:t>
            </a:r>
            <a:r>
              <a:rPr lang="en-US" sz="1800" dirty="0" err="1">
                <a:latin typeface="Agency FB"/>
                <a:ea typeface="MS Gothic"/>
              </a:rPr>
              <a:t>postoje</a:t>
            </a:r>
            <a:r>
              <a:rPr lang="en-US" sz="1800" dirty="0">
                <a:latin typeface="Agency FB"/>
                <a:ea typeface="MS Gothic"/>
              </a:rPr>
              <a:t>:</a:t>
            </a:r>
            <a:endParaRPr lang="en-US" sz="1800">
              <a:latin typeface="Agency FB"/>
              <a:ea typeface="MS Gothic"/>
              <a:cs typeface="Calibri" panose="020F0502020204030204"/>
            </a:endParaRPr>
          </a:p>
          <a:p>
            <a:pPr marL="0" indent="0">
              <a:buNone/>
            </a:pPr>
            <a:r>
              <a:rPr lang="en-US" sz="1800" dirty="0">
                <a:latin typeface="Agency FB"/>
                <a:ea typeface="MS Gothic"/>
              </a:rPr>
              <a:t>Lucky strike, Marlboro, York, West, Kent, Camel...</a:t>
            </a:r>
          </a:p>
          <a:p>
            <a:r>
              <a:rPr lang="en-US" sz="1800" dirty="0" err="1">
                <a:latin typeface="Agency FB"/>
                <a:ea typeface="MS Gothic"/>
              </a:rPr>
              <a:t>Najviše</a:t>
            </a:r>
            <a:r>
              <a:rPr lang="en-US" sz="1800" dirty="0">
                <a:latin typeface="Agency FB"/>
                <a:ea typeface="MS Gothic"/>
              </a:rPr>
              <a:t> </a:t>
            </a:r>
            <a:r>
              <a:rPr lang="en-US" sz="1800" dirty="0" err="1">
                <a:latin typeface="Agency FB"/>
                <a:ea typeface="MS Gothic"/>
              </a:rPr>
              <a:t>cigara</a:t>
            </a:r>
            <a:r>
              <a:rPr lang="en-US" sz="1800" dirty="0">
                <a:latin typeface="Agency FB"/>
                <a:ea typeface="MS Gothic"/>
              </a:rPr>
              <a:t> se </a:t>
            </a:r>
            <a:r>
              <a:rPr lang="en-US" sz="1800" dirty="0" err="1">
                <a:latin typeface="Agency FB"/>
                <a:ea typeface="MS Gothic"/>
              </a:rPr>
              <a:t>proizvodi</a:t>
            </a:r>
            <a:r>
              <a:rPr lang="en-US" sz="1800" dirty="0">
                <a:latin typeface="Agency FB"/>
                <a:ea typeface="MS Gothic"/>
              </a:rPr>
              <a:t> u:</a:t>
            </a:r>
          </a:p>
          <a:p>
            <a:pPr marL="457200" indent="-457200">
              <a:buAutoNum type="arabicPeriod"/>
            </a:pPr>
            <a:r>
              <a:rPr lang="en-US" sz="1800" dirty="0" err="1">
                <a:latin typeface="Agency FB"/>
                <a:ea typeface="MS Gothic"/>
              </a:rPr>
              <a:t>Južna</a:t>
            </a:r>
            <a:r>
              <a:rPr lang="en-US" sz="1800" dirty="0">
                <a:latin typeface="Agency FB"/>
                <a:ea typeface="MS Gothic"/>
              </a:rPr>
              <a:t> Amerika(Brazil)</a:t>
            </a:r>
          </a:p>
          <a:p>
            <a:pPr marL="457200" indent="-457200">
              <a:buAutoNum type="arabicPeriod"/>
            </a:pPr>
            <a:r>
              <a:rPr lang="en-US" sz="1800" dirty="0">
                <a:latin typeface="Agency FB"/>
                <a:ea typeface="MS Gothic"/>
              </a:rPr>
              <a:t>Europa(</a:t>
            </a:r>
            <a:r>
              <a:rPr lang="en-US" sz="1800" dirty="0" err="1">
                <a:latin typeface="Agency FB"/>
                <a:ea typeface="MS Gothic"/>
              </a:rPr>
              <a:t>Njemačka</a:t>
            </a:r>
            <a:r>
              <a:rPr lang="en-US" sz="1800" dirty="0">
                <a:latin typeface="Agency FB"/>
                <a:ea typeface="MS Gothic"/>
              </a:rPr>
              <a:t>)</a:t>
            </a:r>
          </a:p>
          <a:p>
            <a:pPr marL="457200" indent="-457200">
              <a:buAutoNum type="arabicPeriod"/>
            </a:pPr>
            <a:r>
              <a:rPr lang="en-US" sz="1800" dirty="0" err="1">
                <a:latin typeface="Agency FB"/>
                <a:ea typeface="MS Gothic"/>
              </a:rPr>
              <a:t>Azija</a:t>
            </a:r>
            <a:r>
              <a:rPr lang="en-US" sz="1800" dirty="0">
                <a:latin typeface="Agency FB"/>
                <a:ea typeface="MS Gothic"/>
              </a:rPr>
              <a:t>(</a:t>
            </a:r>
            <a:r>
              <a:rPr lang="en-US" sz="1800" dirty="0" err="1">
                <a:latin typeface="Agency FB"/>
                <a:ea typeface="MS Gothic"/>
              </a:rPr>
              <a:t>Rusija</a:t>
            </a:r>
            <a:r>
              <a:rPr lang="en-US" sz="1800" dirty="0">
                <a:latin typeface="Agency FB"/>
                <a:ea typeface="MS Gothic"/>
              </a:rPr>
              <a:t>)</a:t>
            </a:r>
          </a:p>
          <a:p>
            <a:pPr marL="457200" indent="-457200">
              <a:buAutoNum type="arabicPeriod"/>
            </a:pPr>
            <a:r>
              <a:rPr lang="en-US" sz="1800" dirty="0" err="1">
                <a:latin typeface="Agency FB"/>
                <a:ea typeface="MS Gothic"/>
              </a:rPr>
              <a:t>Sjeverna</a:t>
            </a:r>
            <a:r>
              <a:rPr lang="en-US" sz="1800" dirty="0">
                <a:latin typeface="Agency FB"/>
                <a:ea typeface="MS Gothic"/>
              </a:rPr>
              <a:t> Amerika(SAD)</a:t>
            </a:r>
          </a:p>
          <a:p>
            <a:pPr marL="457200" indent="-457200">
              <a:buAutoNum type="arabicPeriod"/>
            </a:pPr>
            <a:r>
              <a:rPr lang="en-US" sz="1800" dirty="0">
                <a:latin typeface="Agency FB"/>
                <a:ea typeface="MS Gothic"/>
              </a:rPr>
              <a:t>Afrika(</a:t>
            </a:r>
            <a:r>
              <a:rPr lang="en-US" sz="1800" dirty="0" err="1">
                <a:latin typeface="Agency FB"/>
                <a:ea typeface="MS Gothic"/>
              </a:rPr>
              <a:t>Egipat</a:t>
            </a:r>
            <a:r>
              <a:rPr lang="en-US" sz="1800" dirty="0">
                <a:latin typeface="Agency FB"/>
                <a:ea typeface="MS Gothic"/>
              </a:rPr>
              <a:t>)</a:t>
            </a:r>
          </a:p>
          <a:p>
            <a:pPr marL="457200" indent="-457200">
              <a:buAutoNum type="arabicPeriod"/>
            </a:pPr>
            <a:r>
              <a:rPr lang="en-US" sz="1800" dirty="0" err="1">
                <a:latin typeface="Agency FB"/>
                <a:ea typeface="MS Gothic"/>
              </a:rPr>
              <a:t>Australija</a:t>
            </a:r>
            <a:endParaRPr lang="en-US" sz="1800" dirty="0">
              <a:latin typeface="Agency FB"/>
              <a:ea typeface="MS Gothic"/>
            </a:endParaRPr>
          </a:p>
          <a:p>
            <a:pPr marL="457200" indent="-457200"/>
            <a:r>
              <a:rPr lang="en-US" sz="1800" dirty="0" err="1">
                <a:latin typeface="Agency FB"/>
                <a:ea typeface="MS Gothic"/>
              </a:rPr>
              <a:t>Nažalost</a:t>
            </a:r>
            <a:r>
              <a:rPr lang="en-US" sz="1800" dirty="0">
                <a:latin typeface="Agency FB"/>
                <a:ea typeface="MS Gothic"/>
              </a:rPr>
              <a:t> se u </a:t>
            </a:r>
            <a:r>
              <a:rPr lang="en-US" sz="1800" dirty="0" err="1">
                <a:latin typeface="Agency FB"/>
                <a:ea typeface="MS Gothic"/>
              </a:rPr>
              <a:t>cijelome</a:t>
            </a:r>
            <a:r>
              <a:rPr lang="en-US" sz="1800" dirty="0">
                <a:latin typeface="Agency FB"/>
                <a:ea typeface="MS Gothic"/>
              </a:rPr>
              <a:t> </a:t>
            </a:r>
            <a:r>
              <a:rPr lang="en-US" sz="1800" dirty="0" err="1">
                <a:latin typeface="Agency FB"/>
                <a:ea typeface="MS Gothic"/>
              </a:rPr>
              <a:t>svijetu</a:t>
            </a:r>
            <a:r>
              <a:rPr lang="en-US" sz="1800" dirty="0">
                <a:latin typeface="Agency FB"/>
                <a:ea typeface="MS Gothic"/>
              </a:rPr>
              <a:t> </a:t>
            </a:r>
            <a:r>
              <a:rPr lang="en-US" sz="1800" dirty="0" err="1">
                <a:latin typeface="Agency FB"/>
                <a:ea typeface="MS Gothic"/>
              </a:rPr>
              <a:t>pogotovo</a:t>
            </a:r>
            <a:r>
              <a:rPr lang="en-US" sz="1800" dirty="0">
                <a:latin typeface="Agency FB"/>
                <a:ea typeface="MS Gothic"/>
              </a:rPr>
              <a:t> u </a:t>
            </a:r>
            <a:r>
              <a:rPr lang="en-US" sz="1800" dirty="0" err="1">
                <a:latin typeface="Agency FB"/>
                <a:ea typeface="MS Gothic"/>
              </a:rPr>
              <a:t>tvornicama</a:t>
            </a:r>
            <a:r>
              <a:rPr lang="en-US" sz="1800" dirty="0">
                <a:latin typeface="Agency FB"/>
                <a:ea typeface="MS Gothic"/>
              </a:rPr>
              <a:t> </a:t>
            </a:r>
            <a:r>
              <a:rPr lang="en-US" sz="1800" dirty="0" err="1">
                <a:latin typeface="Agency FB"/>
                <a:ea typeface="MS Gothic"/>
              </a:rPr>
              <a:t>radi</a:t>
            </a:r>
            <a:r>
              <a:rPr lang="en-US" sz="1800" dirty="0">
                <a:latin typeface="Agency FB"/>
                <a:ea typeface="MS Gothic"/>
              </a:rPr>
              <a:t> 1.000.000.000 </a:t>
            </a:r>
            <a:r>
              <a:rPr lang="en-US" sz="1800" dirty="0" err="1">
                <a:latin typeface="Agency FB"/>
                <a:ea typeface="MS Gothic"/>
              </a:rPr>
              <a:t>cigareta</a:t>
            </a:r>
            <a:r>
              <a:rPr lang="en-US" sz="1800" dirty="0">
                <a:latin typeface="Agency FB"/>
                <a:ea typeface="MS Gothic"/>
              </a:rPr>
              <a:t>.</a:t>
            </a:r>
          </a:p>
          <a:p>
            <a:pPr marL="457200" indent="-457200">
              <a:buAutoNum type="arabicPeriod"/>
            </a:pPr>
            <a:endParaRPr lang="en-US" sz="1800" dirty="0">
              <a:latin typeface="Bembo"/>
              <a:ea typeface="MS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39869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4" descr="A picture containing table, plate, indoor, set&#10;&#10;Description automatically generated">
            <a:extLst>
              <a:ext uri="{FF2B5EF4-FFF2-40B4-BE49-F238E27FC236}">
                <a16:creationId xmlns:a16="http://schemas.microsoft.com/office/drawing/2014/main" id="{4A7597DF-6AD8-D0D3-4330-2B59BB403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65" r="9065" b="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4C85E-4407-EEA2-9492-25CCD1171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/>
          </a:bodyPr>
          <a:lstStyle/>
          <a:p>
            <a:r>
              <a:rPr lang="en-US" sz="2500">
                <a:cs typeface="Calibri Light"/>
              </a:rPr>
              <a:t>KOJE SE BOLESTI DEŠAVAJU KOD DUGOROČNOG PUŠENJA?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F3D54-ACFE-3A97-EBD2-E2EBA004A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/>
            <a:r>
              <a:rPr lang="en-US" sz="1800" dirty="0" err="1">
                <a:latin typeface="Agency FB"/>
                <a:cs typeface="Calibri"/>
              </a:rPr>
              <a:t>Najčešće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bolesti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kod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pušenja</a:t>
            </a:r>
            <a:r>
              <a:rPr lang="en-US" sz="1800" dirty="0">
                <a:latin typeface="Agency FB"/>
                <a:cs typeface="Calibri"/>
              </a:rPr>
              <a:t>:</a:t>
            </a:r>
          </a:p>
          <a:p>
            <a:pPr marL="514350" indent="-514350">
              <a:buAutoNum type="arabicPeriod"/>
            </a:pPr>
            <a:r>
              <a:rPr lang="en-US" sz="1800" dirty="0">
                <a:latin typeface="Agency FB"/>
                <a:cs typeface="Calibri"/>
              </a:rPr>
              <a:t>Rak </a:t>
            </a:r>
            <a:r>
              <a:rPr lang="en-US" sz="1800" dirty="0" err="1">
                <a:latin typeface="Agency FB"/>
                <a:cs typeface="Calibri"/>
              </a:rPr>
              <a:t>pluća</a:t>
            </a:r>
            <a:endParaRPr lang="en-US" sz="1800" dirty="0">
              <a:latin typeface="Agency FB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1800" dirty="0" err="1">
                <a:latin typeface="Agency FB"/>
                <a:cs typeface="Calibri"/>
              </a:rPr>
              <a:t>Tumori</a:t>
            </a:r>
            <a:endParaRPr lang="en-US" sz="1800" dirty="0">
              <a:latin typeface="Agency FB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1800" dirty="0" err="1">
                <a:latin typeface="Agency FB"/>
                <a:cs typeface="Calibri"/>
              </a:rPr>
              <a:t>Bolesti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krvnih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sudova</a:t>
            </a:r>
            <a:endParaRPr lang="en-US" sz="1800" dirty="0">
              <a:latin typeface="Agency FB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1800" dirty="0">
                <a:latin typeface="Agency FB"/>
                <a:cs typeface="Calibri"/>
              </a:rPr>
              <a:t>Angina pectoris</a:t>
            </a:r>
          </a:p>
          <a:p>
            <a:pPr marL="514350" indent="-514350">
              <a:buAutoNum type="arabicPeriod"/>
            </a:pPr>
            <a:r>
              <a:rPr lang="en-US" sz="1800" dirty="0" err="1">
                <a:latin typeface="Agency FB"/>
                <a:cs typeface="Calibri"/>
              </a:rPr>
              <a:t>Infarkt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srca</a:t>
            </a:r>
            <a:endParaRPr lang="en-US" sz="1800" dirty="0">
              <a:latin typeface="Agency FB"/>
              <a:cs typeface="Calibri"/>
            </a:endParaRPr>
          </a:p>
          <a:p>
            <a:pPr marL="457200" indent="-457200"/>
            <a:r>
              <a:rPr lang="en-US" sz="1800" dirty="0" err="1">
                <a:latin typeface="Agency FB"/>
                <a:cs typeface="Calibri"/>
              </a:rPr>
              <a:t>Sve</a:t>
            </a:r>
            <a:r>
              <a:rPr lang="en-US" sz="1800" dirty="0">
                <a:latin typeface="Agency FB"/>
                <a:cs typeface="Calibri"/>
              </a:rPr>
              <a:t> se to </a:t>
            </a:r>
            <a:r>
              <a:rPr lang="en-US" sz="1800" dirty="0" err="1">
                <a:latin typeface="Agency FB"/>
                <a:cs typeface="Calibri"/>
              </a:rPr>
              <a:t>dešava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zbog</a:t>
            </a:r>
            <a:r>
              <a:rPr lang="en-US" sz="1800" dirty="0">
                <a:latin typeface="Agency FB"/>
                <a:cs typeface="Calibri"/>
              </a:rPr>
              <a:t> 3 </a:t>
            </a:r>
            <a:r>
              <a:rPr lang="en-US" sz="1800" dirty="0" err="1">
                <a:latin typeface="Agency FB"/>
                <a:cs typeface="Calibri"/>
              </a:rPr>
              <a:t>uzročnika</a:t>
            </a:r>
            <a:r>
              <a:rPr lang="en-US" sz="1800" dirty="0">
                <a:latin typeface="Agency FB"/>
                <a:cs typeface="Calibri"/>
              </a:rPr>
              <a:t>;</a:t>
            </a:r>
          </a:p>
          <a:p>
            <a:pPr marL="457200" indent="-457200"/>
            <a:r>
              <a:rPr lang="en-US" sz="1800" dirty="0" err="1">
                <a:latin typeface="Agency FB"/>
                <a:cs typeface="Calibri"/>
              </a:rPr>
              <a:t>nikotin</a:t>
            </a:r>
            <a:r>
              <a:rPr lang="en-US" sz="1800" dirty="0">
                <a:latin typeface="Agency FB"/>
                <a:cs typeface="Calibri"/>
              </a:rPr>
              <a:t>, </a:t>
            </a:r>
            <a:r>
              <a:rPr lang="en-US" sz="1800" dirty="0" err="1">
                <a:latin typeface="Agency FB"/>
                <a:cs typeface="Calibri"/>
              </a:rPr>
              <a:t>katran</a:t>
            </a:r>
            <a:r>
              <a:rPr lang="en-US" sz="1800" dirty="0">
                <a:latin typeface="Agency FB"/>
                <a:cs typeface="Calibri"/>
              </a:rPr>
              <a:t> </a:t>
            </a:r>
            <a:r>
              <a:rPr lang="en-US" sz="1800" dirty="0" err="1">
                <a:latin typeface="Agency FB"/>
                <a:cs typeface="Calibri"/>
              </a:rPr>
              <a:t>i</a:t>
            </a:r>
            <a:r>
              <a:rPr lang="en-US" sz="1800" dirty="0">
                <a:latin typeface="Agency FB"/>
                <a:cs typeface="Calibri"/>
              </a:rPr>
              <a:t> </a:t>
            </a:r>
            <a:r>
              <a:rPr lang="en-US" sz="1800" dirty="0" err="1">
                <a:latin typeface="Agency FB"/>
                <a:cs typeface="Calibri"/>
              </a:rPr>
              <a:t>ugljikov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dioksid</a:t>
            </a:r>
            <a:r>
              <a:rPr lang="en-US" sz="1800" dirty="0">
                <a:latin typeface="Agency FB"/>
                <a:cs typeface="Calibri"/>
              </a:rPr>
              <a:t>.</a:t>
            </a:r>
          </a:p>
          <a:p>
            <a:pPr marL="457200" indent="-457200"/>
            <a:endParaRPr lang="en-US" sz="1400">
              <a:latin typeface="Agency FB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012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4E1DEE-7DAD-0753-EB90-37D3F9CF0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KAKO PRESTATI PUŠITI?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9E32A-028F-CDDF-ECF2-BB7B2BBAF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 err="1">
                <a:latin typeface="Agency FB"/>
                <a:cs typeface="Calibri"/>
              </a:rPr>
              <a:t>Iako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mnogi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doktori</a:t>
            </a:r>
            <a:r>
              <a:rPr lang="en-US" sz="1800" dirty="0">
                <a:latin typeface="Agency FB"/>
                <a:cs typeface="Calibri"/>
              </a:rPr>
              <a:t>, </a:t>
            </a:r>
            <a:r>
              <a:rPr lang="en-US" sz="1800" dirty="0" err="1">
                <a:latin typeface="Agency FB"/>
                <a:cs typeface="Calibri"/>
              </a:rPr>
              <a:t>znanstevnici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i</a:t>
            </a:r>
            <a:r>
              <a:rPr lang="en-US" sz="1800" dirty="0">
                <a:latin typeface="Agency FB"/>
                <a:cs typeface="Calibri"/>
              </a:rPr>
              <a:t> </a:t>
            </a:r>
            <a:r>
              <a:rPr lang="en-US" sz="1800" dirty="0" err="1">
                <a:latin typeface="Agency FB"/>
                <a:cs typeface="Calibri"/>
              </a:rPr>
              <a:t>ostali</a:t>
            </a:r>
            <a:r>
              <a:rPr lang="en-US" sz="1800" dirty="0">
                <a:latin typeface="Agency FB"/>
                <a:cs typeface="Calibri"/>
              </a:rPr>
              <a:t> </a:t>
            </a:r>
            <a:r>
              <a:rPr lang="en-US" sz="1800" dirty="0" err="1">
                <a:latin typeface="Agency FB"/>
                <a:cs typeface="Calibri"/>
              </a:rPr>
              <a:t>stručnjaci</a:t>
            </a:r>
            <a:r>
              <a:rPr lang="en-US" sz="1800" dirty="0">
                <a:latin typeface="Agency FB"/>
                <a:cs typeface="Calibri"/>
              </a:rPr>
              <a:t> za </a:t>
            </a:r>
            <a:r>
              <a:rPr lang="en-US" sz="1800" dirty="0" err="1">
                <a:latin typeface="Agency FB"/>
                <a:cs typeface="Calibri"/>
              </a:rPr>
              <a:t>medicinu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govore</a:t>
            </a:r>
            <a:r>
              <a:rPr lang="en-US" sz="1800" dirty="0">
                <a:latin typeface="Agency FB"/>
                <a:cs typeface="Calibri"/>
              </a:rPr>
              <a:t> da se </a:t>
            </a:r>
            <a:r>
              <a:rPr lang="en-US" sz="1800" dirty="0" err="1">
                <a:latin typeface="Agency FB"/>
                <a:cs typeface="Calibri"/>
              </a:rPr>
              <a:t>jako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teško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odreći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pušiti</a:t>
            </a:r>
            <a:r>
              <a:rPr lang="en-US" sz="1800" dirty="0">
                <a:latin typeface="Agency FB"/>
                <a:cs typeface="Calibri"/>
              </a:rPr>
              <a:t>, </a:t>
            </a:r>
            <a:r>
              <a:rPr lang="en-US" sz="1800" dirty="0" err="1">
                <a:latin typeface="Agency FB"/>
                <a:cs typeface="Calibri"/>
              </a:rPr>
              <a:t>što</a:t>
            </a:r>
            <a:r>
              <a:rPr lang="en-US" sz="1800" dirty="0">
                <a:latin typeface="Agency FB"/>
                <a:cs typeface="Calibri"/>
              </a:rPr>
              <a:t> </a:t>
            </a:r>
            <a:r>
              <a:rPr lang="en-US" sz="1800" dirty="0" err="1">
                <a:latin typeface="Agency FB"/>
                <a:cs typeface="Calibri"/>
              </a:rPr>
              <a:t>na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neki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način</a:t>
            </a:r>
            <a:r>
              <a:rPr lang="en-US" sz="1800" dirty="0">
                <a:latin typeface="Agency FB"/>
                <a:cs typeface="Calibri"/>
              </a:rPr>
              <a:t> </a:t>
            </a:r>
            <a:r>
              <a:rPr lang="en-US" sz="1800" dirty="0" err="1">
                <a:latin typeface="Agency FB"/>
                <a:cs typeface="Calibri"/>
              </a:rPr>
              <a:t>i</a:t>
            </a:r>
            <a:r>
              <a:rPr lang="en-US" sz="1800" dirty="0">
                <a:latin typeface="Agency FB"/>
                <a:cs typeface="Calibri"/>
              </a:rPr>
              <a:t> je </a:t>
            </a:r>
            <a:r>
              <a:rPr lang="en-US" sz="1800" dirty="0" err="1">
                <a:latin typeface="Agency FB"/>
                <a:cs typeface="Calibri"/>
              </a:rPr>
              <a:t>istina</a:t>
            </a:r>
            <a:r>
              <a:rPr lang="en-US" sz="1800" dirty="0">
                <a:latin typeface="Agency FB"/>
                <a:cs typeface="Calibri"/>
              </a:rPr>
              <a:t>, </a:t>
            </a:r>
            <a:r>
              <a:rPr lang="en-US" sz="1800" dirty="0" err="1">
                <a:latin typeface="Agency FB"/>
                <a:cs typeface="Calibri"/>
              </a:rPr>
              <a:t>ali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ako</a:t>
            </a:r>
            <a:r>
              <a:rPr lang="en-US" sz="1800" dirty="0">
                <a:latin typeface="Agency FB"/>
                <a:cs typeface="Calibri"/>
              </a:rPr>
              <a:t> se </a:t>
            </a:r>
            <a:r>
              <a:rPr lang="en-US" sz="1800" dirty="0" err="1">
                <a:latin typeface="Agency FB"/>
                <a:cs typeface="Calibri"/>
              </a:rPr>
              <a:t>jednostavno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maknemo</a:t>
            </a:r>
            <a:r>
              <a:rPr lang="en-US" sz="1800" dirty="0">
                <a:latin typeface="Agency FB"/>
                <a:cs typeface="Calibri"/>
              </a:rPr>
              <a:t> od toga </a:t>
            </a:r>
            <a:r>
              <a:rPr lang="en-US" sz="1800" dirty="0" err="1">
                <a:latin typeface="Agency FB"/>
                <a:cs typeface="Calibri"/>
              </a:rPr>
              <a:t>i</a:t>
            </a:r>
            <a:r>
              <a:rPr lang="en-US" sz="1800" dirty="0">
                <a:latin typeface="Agency FB"/>
                <a:cs typeface="Calibri"/>
              </a:rPr>
              <a:t> </a:t>
            </a:r>
            <a:r>
              <a:rPr lang="en-US" sz="1800" dirty="0" err="1">
                <a:latin typeface="Agency FB"/>
                <a:cs typeface="Calibri"/>
              </a:rPr>
              <a:t>vjerujemo</a:t>
            </a:r>
            <a:r>
              <a:rPr lang="en-US" sz="1800" dirty="0">
                <a:latin typeface="Agency FB"/>
                <a:cs typeface="Calibri"/>
              </a:rPr>
              <a:t> u </a:t>
            </a:r>
            <a:r>
              <a:rPr lang="en-US" sz="1800" dirty="0" err="1">
                <a:latin typeface="Agency FB"/>
                <a:cs typeface="Calibri"/>
              </a:rPr>
              <a:t>sebe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sve</a:t>
            </a:r>
            <a:r>
              <a:rPr lang="en-US" sz="1800" dirty="0">
                <a:latin typeface="Agency FB"/>
                <a:cs typeface="Calibri"/>
              </a:rPr>
              <a:t> je </a:t>
            </a:r>
            <a:r>
              <a:rPr lang="en-US" sz="1800" dirty="0" err="1">
                <a:latin typeface="Agency FB"/>
                <a:cs typeface="Calibri"/>
              </a:rPr>
              <a:t>moguće</a:t>
            </a:r>
            <a:r>
              <a:rPr lang="en-US" sz="1800" dirty="0">
                <a:latin typeface="Agency FB"/>
                <a:cs typeface="Calibri"/>
              </a:rPr>
              <a:t>!</a:t>
            </a:r>
            <a:endParaRPr lang="en-US" sz="1800" dirty="0">
              <a:latin typeface="Calibri" panose="020F0502020204030204"/>
              <a:cs typeface="Calibri"/>
            </a:endParaRPr>
          </a:p>
          <a:p>
            <a:endParaRPr lang="en-US" sz="1800" dirty="0">
              <a:latin typeface="Agency FB"/>
              <a:cs typeface="Calibri"/>
            </a:endParaRPr>
          </a:p>
          <a:p>
            <a:r>
              <a:rPr lang="en-US" sz="1800" dirty="0">
                <a:latin typeface="Agency FB"/>
                <a:cs typeface="Calibri"/>
              </a:rPr>
              <a:t>Na </a:t>
            </a:r>
            <a:r>
              <a:rPr lang="en-US" sz="1800" dirty="0" err="1">
                <a:latin typeface="Agency FB"/>
                <a:cs typeface="Calibri"/>
              </a:rPr>
              <a:t>kutijama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cigareta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često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piše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broj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pomoći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odvikavanja</a:t>
            </a:r>
            <a:r>
              <a:rPr lang="en-US" sz="1800" dirty="0">
                <a:latin typeface="Agency FB"/>
                <a:cs typeface="Calibri"/>
              </a:rPr>
              <a:t>, </a:t>
            </a:r>
            <a:r>
              <a:rPr lang="en-US" sz="1800" dirty="0" err="1">
                <a:latin typeface="Agency FB"/>
                <a:cs typeface="Calibri"/>
              </a:rPr>
              <a:t>ali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skoro</a:t>
            </a:r>
            <a:r>
              <a:rPr lang="en-US" sz="1800" dirty="0">
                <a:latin typeface="Agency FB"/>
                <a:cs typeface="Calibri"/>
              </a:rPr>
              <a:t> pa </a:t>
            </a:r>
            <a:r>
              <a:rPr lang="en-US" sz="1800" dirty="0" err="1">
                <a:latin typeface="Agency FB"/>
                <a:cs typeface="Calibri"/>
              </a:rPr>
              <a:t>nitko</a:t>
            </a:r>
            <a:r>
              <a:rPr lang="en-US" sz="1800" dirty="0">
                <a:latin typeface="Agency FB"/>
                <a:cs typeface="Calibri"/>
              </a:rPr>
              <a:t> ne </a:t>
            </a:r>
            <a:r>
              <a:rPr lang="en-US" sz="1800" dirty="0" err="1">
                <a:latin typeface="Agency FB"/>
                <a:cs typeface="Calibri"/>
              </a:rPr>
              <a:t>zove</a:t>
            </a:r>
            <a:r>
              <a:rPr lang="en-US" sz="1800" dirty="0">
                <a:latin typeface="Agency FB"/>
                <a:cs typeface="Calibri"/>
              </a:rPr>
              <a:t> taj </a:t>
            </a:r>
            <a:r>
              <a:rPr lang="en-US" sz="1800" dirty="0" err="1">
                <a:latin typeface="Agency FB"/>
                <a:cs typeface="Calibri"/>
              </a:rPr>
              <a:t>broj</a:t>
            </a:r>
            <a:r>
              <a:rPr lang="en-US" sz="1800" dirty="0">
                <a:latin typeface="Agency FB"/>
                <a:cs typeface="Calibri"/>
              </a:rPr>
              <a:t>.</a:t>
            </a:r>
          </a:p>
          <a:p>
            <a:endParaRPr lang="en-US" sz="1800" dirty="0">
              <a:latin typeface="Agency FB"/>
              <a:cs typeface="Calibri"/>
            </a:endParaRPr>
          </a:p>
          <a:p>
            <a:r>
              <a:rPr lang="en-US" sz="1800" dirty="0" err="1">
                <a:latin typeface="Agency FB"/>
                <a:cs typeface="Calibri"/>
              </a:rPr>
              <a:t>Ovaj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slajd</a:t>
            </a:r>
            <a:r>
              <a:rPr lang="en-US" sz="1800" dirty="0">
                <a:latin typeface="Agency FB"/>
                <a:cs typeface="Calibri"/>
              </a:rPr>
              <a:t> je bio </a:t>
            </a:r>
            <a:r>
              <a:rPr lang="en-US" sz="1800" dirty="0" err="1">
                <a:latin typeface="Agency FB"/>
                <a:cs typeface="Calibri"/>
              </a:rPr>
              <a:t>podrška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svim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ljudima</a:t>
            </a:r>
            <a:r>
              <a:rPr lang="en-US" sz="1800" dirty="0">
                <a:latin typeface="Agency FB"/>
                <a:cs typeface="Calibri"/>
              </a:rPr>
              <a:t> koji se </a:t>
            </a:r>
            <a:r>
              <a:rPr lang="en-US" sz="1800" dirty="0" err="1">
                <a:latin typeface="Agency FB"/>
                <a:cs typeface="Calibri"/>
              </a:rPr>
              <a:t>muče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sa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prestankom</a:t>
            </a:r>
            <a:r>
              <a:rPr lang="en-US" sz="1800" dirty="0">
                <a:latin typeface="Agency FB"/>
                <a:cs typeface="Calibri"/>
              </a:rPr>
              <a:t> </a:t>
            </a:r>
            <a:r>
              <a:rPr lang="en-US" sz="1800" dirty="0" err="1">
                <a:latin typeface="Agency FB"/>
                <a:cs typeface="Calibri"/>
              </a:rPr>
              <a:t>pušenja</a:t>
            </a:r>
            <a:r>
              <a:rPr lang="en-US" sz="1800" dirty="0">
                <a:latin typeface="Agency FB"/>
                <a:cs typeface="Calibri"/>
              </a:rPr>
              <a:t>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2B17C3A-15AA-9C3F-654B-E027D5A86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1805268"/>
            <a:ext cx="4747547" cy="327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5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B in a bubble">
            <a:extLst>
              <a:ext uri="{FF2B5EF4-FFF2-40B4-BE49-F238E27FC236}">
                <a16:creationId xmlns:a16="http://schemas.microsoft.com/office/drawing/2014/main" id="{96BC1BDE-374F-BCA4-C39F-6B7E1216BA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21" b="-3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758E34-1251-FD3D-CFE2-3D1759EB3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6342" y="866930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DF182-1E98-79C9-042F-2CD9DFC27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3610" y="2731567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gency FB"/>
                <a:cs typeface="Calibri" panose="020F0502020204030204"/>
              </a:rPr>
              <a:t>GOOGLE, WIKIPEDIA, MEDICINSKE SLUZBE.</a:t>
            </a:r>
            <a:endParaRPr lang="en-US">
              <a:latin typeface="Agency FB"/>
            </a:endParaRPr>
          </a:p>
          <a:p>
            <a:pPr marL="0" indent="0">
              <a:buNone/>
            </a:pPr>
            <a:r>
              <a:rPr lang="en-US" sz="2000" dirty="0">
                <a:latin typeface="Agency FB"/>
                <a:cs typeface="Calibri" panose="020F0502020204030204"/>
              </a:rPr>
              <a:t>UGLAVNOM SMO PRETRAZIVALI PREKO GOOGLE STRANICA. </a:t>
            </a:r>
            <a:endParaRPr lang="en-US">
              <a:latin typeface="Agency FB"/>
            </a:endParaRPr>
          </a:p>
        </p:txBody>
      </p:sp>
    </p:spTree>
    <p:extLst>
      <p:ext uri="{BB962C8B-B14F-4D97-AF65-F5344CB8AC3E}">
        <p14:creationId xmlns:p14="http://schemas.microsoft.com/office/powerpoint/2010/main" val="350299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6BC044-BE69-348C-A0A5-07DF283CB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  <a:cs typeface="Calibri Light"/>
              </a:rPr>
              <a:t>TKO JE I ŠTA JE RADIO?</a:t>
            </a:r>
            <a:endParaRPr lang="en-US" sz="3600">
              <a:solidFill>
                <a:schemeClr val="tx2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2" descr="Icon&#10;&#10;Description automatically generated">
            <a:extLst>
              <a:ext uri="{FF2B5EF4-FFF2-40B4-BE49-F238E27FC236}">
                <a16:creationId xmlns:a16="http://schemas.microsoft.com/office/drawing/2014/main" id="{D0140021-BA95-C8DA-6874-6C79E1D3F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635" y="2058415"/>
            <a:ext cx="3947087" cy="305139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B0615D-2CA0-6511-FA29-3FE90F6127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1348"/>
              </p:ext>
            </p:extLst>
          </p:nvPr>
        </p:nvGraphicFramePr>
        <p:xfrm>
          <a:off x="804672" y="2421683"/>
          <a:ext cx="4765949" cy="3353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6360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2317A707-DD07-E99A-0AED-4EEC84336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798" y="643467"/>
            <a:ext cx="6732404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0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Pušenje</vt:lpstr>
      <vt:lpstr> ŠTO SU CIGARETE?</vt:lpstr>
      <vt:lpstr>KOJE SU VRSTE CIGARETA I GDJE SE CIGARE PROZIVODE?</vt:lpstr>
      <vt:lpstr>KOJE SE BOLESTI DEŠAVAJU KOD DUGOROČNOG PUŠENJA?</vt:lpstr>
      <vt:lpstr>KAKO PRESTATI PUŠITI?</vt:lpstr>
      <vt:lpstr>LITERATURA</vt:lpstr>
      <vt:lpstr>TKO JE I ŠTA JE RADIO?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435</cp:revision>
  <dcterms:created xsi:type="dcterms:W3CDTF">2022-05-10T14:24:03Z</dcterms:created>
  <dcterms:modified xsi:type="dcterms:W3CDTF">2022-05-10T15:45:26Z</dcterms:modified>
</cp:coreProperties>
</file>