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AA525-EA0E-4BDB-8C7B-A32D6C5F15FE}" type="datetimeFigureOut">
              <a:rPr lang="hr-HR" smtClean="0"/>
              <a:pPr/>
              <a:t>18.2.2013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AE5B0-F766-4616-B50B-4134DAF079E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0F9BC2-12F2-484A-A07C-FC0B7A80F21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9BC2-12F2-484A-A07C-FC0B7A80F21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B0F9BC2-12F2-484A-A07C-FC0B7A80F21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B0F9BC2-12F2-484A-A07C-FC0B7A80F21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 hasCustomPrompt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2pPr marL="731520" indent="-457200">
              <a:buFont typeface="+mj-lt"/>
              <a:buAutoNum type="alphaLcParenR"/>
              <a:defRPr/>
            </a:lvl2pPr>
            <a:lvl3pPr marL="1051560" indent="-457200">
              <a:buFont typeface="+mj-lt"/>
              <a:buAutoNum type="alphaLcParenR"/>
              <a:defRPr/>
            </a:lvl3pPr>
            <a:lvl4pPr marL="1325880" indent="-457200">
              <a:buFont typeface="+mj-lt"/>
              <a:buAutoNum type="alphaLcParenR"/>
              <a:defRPr/>
            </a:lvl4pPr>
            <a:lvl5pPr marL="1485900" indent="-342900">
              <a:buFont typeface="+mj-lt"/>
              <a:buAutoNum type="alphaLcParenR"/>
              <a:defRPr/>
            </a:lvl5pPr>
          </a:lstStyle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0F9BC2-12F2-484A-A07C-FC0B7A80F21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9BC2-12F2-484A-A07C-FC0B7A80F21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B0F9BC2-12F2-484A-A07C-FC0B7A80F21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B0F9BC2-12F2-484A-A07C-FC0B7A80F21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0F9BC2-12F2-484A-A07C-FC0B7A80F21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0F9BC2-12F2-484A-A07C-FC0B7A80F21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B0F9BC2-12F2-484A-A07C-FC0B7A80F21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0F9BC2-12F2-484A-A07C-FC0B7A80F21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KVIZ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Mjesec sigurnijeg interneta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Netočno!</a:t>
            </a:r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9BC2-12F2-484A-A07C-FC0B7A80F217}" type="slidenum">
              <a:rPr lang="hr-HR" smtClean="0"/>
              <a:pPr/>
              <a:t>10</a:t>
            </a:fld>
            <a:endParaRPr lang="hr-HR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80000"/>
            <a:r>
              <a:rPr lang="hr-HR" sz="28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4.Ukoliko učenik postane žrtva </a:t>
            </a:r>
            <a:r>
              <a:rPr lang="hr-HR" sz="2800" dirty="0" err="1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cyberbullyinga</a:t>
            </a:r>
            <a:r>
              <a:rPr lang="hr-HR" sz="28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,  gdje može potražiti pomoć?</a:t>
            </a:r>
            <a:endParaRPr lang="hr-HR" sz="2800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9BC2-12F2-484A-A07C-FC0B7A80F217}" type="slidenum">
              <a:rPr lang="hr-HR" smtClean="0"/>
              <a:pPr/>
              <a:t>11</a:t>
            </a:fld>
            <a:endParaRPr lang="hr-HR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kod liječnika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kod trenera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u supermarketu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nazvati besplatnu sos-liniju hrabrog telefona ili potražiti pomoć policije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Točno…</a:t>
            </a:r>
            <a:r>
              <a:rPr lang="hr-HR" dirty="0" err="1" smtClean="0">
                <a:hlinkClick r:id="rId2" action="ppaction://hlinksldjump"/>
              </a:rPr>
              <a:t>.Sljedeće</a:t>
            </a:r>
            <a:r>
              <a:rPr lang="hr-HR" dirty="0" smtClean="0">
                <a:hlinkClick r:id="rId2" action="ppaction://hlinksldjump"/>
              </a:rPr>
              <a:t> pitanje</a:t>
            </a:r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9BC2-12F2-484A-A07C-FC0B7A80F217}" type="slidenum">
              <a:rPr lang="hr-HR" smtClean="0"/>
              <a:pPr/>
              <a:t>12</a:t>
            </a:fld>
            <a:endParaRPr lang="hr-HR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Netočno!</a:t>
            </a:r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9BC2-12F2-484A-A07C-FC0B7A80F217}" type="slidenum">
              <a:rPr lang="hr-HR" smtClean="0"/>
              <a:pPr/>
              <a:t>13</a:t>
            </a:fld>
            <a:endParaRPr lang="hr-HR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5.Koje dvije vrste nasilja postoje na internetu ?</a:t>
            </a:r>
            <a:endParaRPr lang="hr-HR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9BC2-12F2-484A-A07C-FC0B7A80F217}" type="slidenum">
              <a:rPr lang="hr-HR" smtClean="0"/>
              <a:pPr/>
              <a:t>14</a:t>
            </a:fld>
            <a:endParaRPr lang="hr-HR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izravan napad i napad preko posrednika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slanje virusa i crva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uljudno razgovaranje i dopisivanje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pisanje malim slovima i korištenje “</a:t>
            </a:r>
            <a:r>
              <a:rPr lang="hr-HR" dirty="0" err="1" smtClean="0">
                <a:hlinkClick r:id="rId3" action="ppaction://hlinksldjump"/>
              </a:rPr>
              <a:t>smajlića</a:t>
            </a:r>
            <a:r>
              <a:rPr lang="hr-HR" dirty="0" smtClean="0">
                <a:hlinkClick r:id="rId3" action="ppaction://hlinksldjump"/>
              </a:rPr>
              <a:t>”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Točno!</a:t>
            </a:r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9BC2-12F2-484A-A07C-FC0B7A80F217}" type="slidenum">
              <a:rPr lang="hr-HR" smtClean="0"/>
              <a:pPr/>
              <a:t>15</a:t>
            </a:fld>
            <a:endParaRPr lang="hr-HR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Netočno!</a:t>
            </a:r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9BC2-12F2-484A-A07C-FC0B7A80F217}" type="slidenum">
              <a:rPr lang="hr-HR" smtClean="0"/>
              <a:pPr/>
              <a:t>16</a:t>
            </a:fld>
            <a:endParaRPr lang="hr-HR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Kraj</a:t>
            </a:r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9BC2-12F2-484A-A07C-FC0B7A80F217}" type="slidenum">
              <a:rPr lang="hr-HR" smtClean="0"/>
              <a:pPr/>
              <a:t>17</a:t>
            </a:fld>
            <a:endParaRPr lang="hr-HR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KVIZ NAPRAVILE: </a:t>
            </a:r>
            <a:r>
              <a:rPr lang="hr-HR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Jelena </a:t>
            </a:r>
            <a:r>
              <a:rPr lang="hr-HR" dirty="0" err="1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Grgat</a:t>
            </a:r>
            <a:r>
              <a:rPr lang="hr-HR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-8.d., Katarina </a:t>
            </a:r>
            <a:r>
              <a:rPr lang="hr-HR" dirty="0" err="1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Čavara</a:t>
            </a:r>
            <a:r>
              <a:rPr lang="hr-HR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-8.d.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1. Što je </a:t>
            </a:r>
            <a:r>
              <a:rPr lang="hr-HR" dirty="0" err="1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cyberbullying</a:t>
            </a:r>
            <a:r>
              <a:rPr lang="hr-HR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?</a:t>
            </a:r>
            <a:endParaRPr lang="hr-HR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572000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vrsta virusa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elektroničko nasilje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jelo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vrsta mreže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endParaRPr lang="hr-HR" i="1" dirty="0" smtClean="0"/>
          </a:p>
          <a:p>
            <a:pPr marL="514350" indent="-514350">
              <a:buFont typeface="+mj-lt"/>
              <a:buAutoNum type="alphaLcParenR"/>
            </a:pP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endParaRPr lang="hr-HR" dirty="0" smtClean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9BC2-12F2-484A-A07C-FC0B7A80F217}" type="slidenum">
              <a:rPr lang="hr-HR" smtClean="0"/>
              <a:pPr/>
              <a:t>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Točno!</a:t>
            </a:r>
            <a:r>
              <a:rPr lang="hr-HR" dirty="0" err="1" smtClean="0">
                <a:hlinkClick r:id="rId2" action="ppaction://hlinksldjump"/>
              </a:rPr>
              <a:t>...Sljedeće</a:t>
            </a:r>
            <a:r>
              <a:rPr lang="hr-HR" dirty="0" smtClean="0">
                <a:hlinkClick r:id="rId2" action="ppaction://hlinksldjump"/>
              </a:rPr>
              <a:t> pitanje</a:t>
            </a:r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9BC2-12F2-484A-A07C-FC0B7A80F217}" type="slidenum">
              <a:rPr lang="hr-HR" smtClean="0"/>
              <a:pPr/>
              <a:t>3</a:t>
            </a:fld>
            <a:endParaRPr lang="hr-HR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Netočno!</a:t>
            </a:r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9BC2-12F2-484A-A07C-FC0B7A80F217}" type="slidenum">
              <a:rPr lang="hr-HR" smtClean="0"/>
              <a:pPr/>
              <a:t>4</a:t>
            </a:fld>
            <a:endParaRPr lang="hr-HR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2. Kako roditelj može pomoći djeci?</a:t>
            </a:r>
            <a:endParaRPr lang="hr-HR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9BC2-12F2-484A-A07C-FC0B7A80F217}" type="slidenum">
              <a:rPr lang="hr-HR" smtClean="0"/>
              <a:pPr/>
              <a:t>5</a:t>
            </a:fld>
            <a:endParaRPr lang="hr-HR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odgovoriti nasilnim porukama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blokirati nasilnika,ograničiti pristup tehnologiji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kriviti svoje dijete što je izazvalo takvu mržnju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kazniti dijete zbog toga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endParaRPr lang="hr-HR" dirty="0" smtClean="0"/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Točno!…</a:t>
            </a:r>
            <a:r>
              <a:rPr lang="hr-HR" dirty="0" err="1" smtClean="0">
                <a:hlinkClick r:id="rId2" action="ppaction://hlinksldjump"/>
              </a:rPr>
              <a:t>.Sljedeće</a:t>
            </a:r>
            <a:r>
              <a:rPr lang="hr-HR" dirty="0" smtClean="0">
                <a:hlinkClick r:id="rId2" action="ppaction://hlinksldjump"/>
              </a:rPr>
              <a:t> pitanje</a:t>
            </a:r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9BC2-12F2-484A-A07C-FC0B7A80F217}" type="slidenum">
              <a:rPr lang="hr-HR" smtClean="0"/>
              <a:pPr/>
              <a:t>6</a:t>
            </a:fld>
            <a:endParaRPr lang="hr-HR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Netočno!</a:t>
            </a:r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9BC2-12F2-484A-A07C-FC0B7A80F217}" type="slidenum">
              <a:rPr lang="hr-HR" smtClean="0"/>
              <a:pPr/>
              <a:t>7</a:t>
            </a:fld>
            <a:endParaRPr lang="hr-HR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3. Što obuhvaća elektroničko nasilje?</a:t>
            </a:r>
            <a:endParaRPr lang="hr-HR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9BC2-12F2-484A-A07C-FC0B7A80F217}" type="slidenum">
              <a:rPr lang="hr-HR" smtClean="0"/>
              <a:pPr/>
              <a:t>8</a:t>
            </a:fld>
            <a:endParaRPr lang="hr-HR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pristojno dopisivanje sa svojim vršnjacima,rodbinom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slanje poslovnih e-mail poruka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slanje anonimnih poruka mržnje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vremenska razlika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Točno!</a:t>
            </a:r>
            <a:r>
              <a:rPr lang="hr-HR" dirty="0" err="1" smtClean="0">
                <a:hlinkClick r:id="rId2" action="ppaction://hlinksldjump"/>
              </a:rPr>
              <a:t>...Sljedeće</a:t>
            </a:r>
            <a:r>
              <a:rPr lang="hr-HR" dirty="0" smtClean="0">
                <a:hlinkClick r:id="rId2" action="ppaction://hlinksldjump"/>
              </a:rPr>
              <a:t> pitanje</a:t>
            </a:r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9BC2-12F2-484A-A07C-FC0B7A80F217}" type="slidenum">
              <a:rPr lang="hr-HR" smtClean="0"/>
              <a:pPr/>
              <a:t>9</a:t>
            </a:fld>
            <a:endParaRPr lang="hr-HR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Kapita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duševljenj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81</TotalTime>
  <Words>240</Words>
  <Application>Microsoft Office PowerPoint</Application>
  <PresentationFormat>Prikaz na zaslonu (4:3)</PresentationFormat>
  <Paragraphs>91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Građanski</vt:lpstr>
      <vt:lpstr>Mjesec sigurnijeg interneta</vt:lpstr>
      <vt:lpstr>1. Što je cyberbullying?</vt:lpstr>
      <vt:lpstr>Točno!...Sljedeće pitanje</vt:lpstr>
      <vt:lpstr>Netočno!</vt:lpstr>
      <vt:lpstr>2. Kako roditelj može pomoći djeci?</vt:lpstr>
      <vt:lpstr>Točno!….Sljedeće pitanje</vt:lpstr>
      <vt:lpstr>Netočno!</vt:lpstr>
      <vt:lpstr>3. Što obuhvaća elektroničko nasilje?</vt:lpstr>
      <vt:lpstr>Točno!...Sljedeće pitanje</vt:lpstr>
      <vt:lpstr>Netočno!</vt:lpstr>
      <vt:lpstr>4.Ukoliko učenik postane žrtva cyberbullyinga,  gdje može potražiti pomoć?</vt:lpstr>
      <vt:lpstr>Točno….Sljedeće pitanje</vt:lpstr>
      <vt:lpstr>Netočno!</vt:lpstr>
      <vt:lpstr>5.Koje dvije vrste nasilja postoje na internetu ?</vt:lpstr>
      <vt:lpstr>Točno!</vt:lpstr>
      <vt:lpstr>Netočno!</vt:lpstr>
      <vt:lpstr>Kraj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Mjesec sigurnijeg interneta</dc:title>
  <dc:creator>ucenik</dc:creator>
  <cp:lastModifiedBy>ucenik</cp:lastModifiedBy>
  <cp:revision>10</cp:revision>
  <dcterms:created xsi:type="dcterms:W3CDTF">2013-02-11T08:53:56Z</dcterms:created>
  <dcterms:modified xsi:type="dcterms:W3CDTF">2013-02-18T14:24:43Z</dcterms:modified>
</cp:coreProperties>
</file>