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7E5D-769F-4403-AF16-FB8A3A491057}" type="datetimeFigureOut">
              <a:rPr lang="hr-HR" smtClean="0"/>
              <a:pPr/>
              <a:t>12.2.2013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004D6-AB9E-4761-A06A-FB127ECC12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>
            <a:normAutofit/>
          </a:bodyPr>
          <a:lstStyle>
            <a:lvl1pPr marL="578358" indent="-514350">
              <a:buFont typeface="+mj-lt"/>
              <a:buAutoNum type="alphaLcParenR"/>
              <a:defRPr sz="2800">
                <a:latin typeface="+mn-lt"/>
              </a:defRPr>
            </a:lvl1pPr>
            <a:lvl2pPr marL="1051560" indent="-514350">
              <a:buFont typeface="+mj-lt"/>
              <a:buAutoNum type="alphaLcParenR"/>
              <a:defRPr sz="2800">
                <a:latin typeface="+mn-lt"/>
              </a:defRPr>
            </a:lvl2pPr>
            <a:lvl3pPr marL="1392174" indent="-514350">
              <a:buFont typeface="+mj-lt"/>
              <a:buAutoNum type="alphaLcParenR"/>
              <a:defRPr sz="2800">
                <a:latin typeface="+mn-lt"/>
              </a:defRPr>
            </a:lvl3pPr>
            <a:lvl4pPr marL="1675638" indent="-514350">
              <a:buFont typeface="+mj-lt"/>
              <a:buAutoNum type="alphaLcParenR"/>
              <a:defRPr sz="2800">
                <a:latin typeface="+mn-lt"/>
              </a:defRPr>
            </a:lvl4pPr>
            <a:lvl5pPr marL="1904238" indent="-514350">
              <a:buFont typeface="+mj-lt"/>
              <a:buAutoNum type="alphaLcParenR"/>
              <a:defRPr sz="2800">
                <a:latin typeface="+mn-lt"/>
              </a:defRPr>
            </a:lvl5pPr>
          </a:lstStyle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6EDC92-E6C3-4740-9FE6-57C8E9E6A2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Mjesec sigurnijeg 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KVIZ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Netočno…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Što je </a:t>
            </a:r>
            <a:r>
              <a:rPr lang="hr-HR" dirty="0" err="1" smtClean="0"/>
              <a:t>eduvizija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ovisnost o internetu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društvena mreža</a:t>
            </a:r>
          </a:p>
          <a:p>
            <a:r>
              <a:rPr lang="hr-HR" dirty="0" smtClean="0">
                <a:hlinkClick r:id="rId3" action="ppaction://hlinksldjump"/>
              </a:rPr>
              <a:t>posebna olovka</a:t>
            </a:r>
          </a:p>
          <a:p>
            <a:r>
              <a:rPr lang="hr-HR" dirty="0" err="1" smtClean="0">
                <a:hlinkClick r:id="rId3" action="ppaction://hlinksldjump"/>
              </a:rPr>
              <a:t>shopping</a:t>
            </a:r>
            <a:r>
              <a:rPr lang="hr-HR" dirty="0" smtClean="0">
                <a:hlinkClick r:id="rId3" action="ppaction://hlinksldjump"/>
              </a:rPr>
              <a:t> centar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 je točan odgovor!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Netočno…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Kako se zaštititi od virusa?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pjevanjem</a:t>
            </a:r>
          </a:p>
          <a:p>
            <a:r>
              <a:rPr lang="hr-HR" dirty="0" err="1" smtClean="0">
                <a:hlinkClick r:id="rId2" action="ppaction://hlinksldjump"/>
              </a:rPr>
              <a:t>hakiranjem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postavljanjem </a:t>
            </a:r>
            <a:r>
              <a:rPr lang="hr-HR" smtClean="0">
                <a:hlinkClick r:id="rId3" action="ppaction://hlinksldjump"/>
              </a:rPr>
              <a:t>antivirusnog programa </a:t>
            </a:r>
            <a:r>
              <a:rPr lang="hr-HR" dirty="0" smtClean="0">
                <a:hlinkClick r:id="rId3" action="ppaction://hlinksldjump"/>
              </a:rPr>
              <a:t>na računalo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plesanjem na vrhovima prstiju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 je točan odgovor!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Netočno…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Čestitamo! Završili ste kviz!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Kviz izradile: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Antonela </a:t>
            </a:r>
            <a:r>
              <a:rPr lang="hr-HR" dirty="0" err="1" smtClean="0"/>
              <a:t>Kokorović</a:t>
            </a:r>
            <a:r>
              <a:rPr lang="hr-HR" dirty="0" smtClean="0"/>
              <a:t> i Natalija </a:t>
            </a:r>
            <a:r>
              <a:rPr lang="hr-HR" dirty="0" err="1" smtClean="0"/>
              <a:t>Marijanović</a:t>
            </a:r>
            <a:r>
              <a:rPr lang="hr-HR" dirty="0" smtClean="0"/>
              <a:t>, 8.f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Što je internet?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automobil</a:t>
            </a:r>
          </a:p>
          <a:p>
            <a:r>
              <a:rPr lang="hr-HR" dirty="0" smtClean="0">
                <a:hlinkClick r:id="rId2" action="ppaction://hlinksldjump"/>
              </a:rPr>
              <a:t>vrsta sira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računalna mreža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računalo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 je točan odgovor!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Netočno…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Drugi naziv za </a:t>
            </a:r>
            <a:r>
              <a:rPr lang="hr-HR" dirty="0" err="1" smtClean="0"/>
              <a:t>cyberbullying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nasilje na internetu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hakeri</a:t>
            </a:r>
          </a:p>
          <a:p>
            <a:r>
              <a:rPr lang="hr-HR" dirty="0" smtClean="0">
                <a:hlinkClick r:id="rId3" action="ppaction://hlinksldjump"/>
              </a:rPr>
              <a:t>cvijeće</a:t>
            </a:r>
          </a:p>
          <a:p>
            <a:r>
              <a:rPr lang="hr-HR" dirty="0" smtClean="0">
                <a:hlinkClick r:id="rId3" action="ppaction://hlinksldjump"/>
              </a:rPr>
              <a:t>životinje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 je točan odgovor!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Netočno…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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Što je </a:t>
            </a:r>
            <a:r>
              <a:rPr lang="hr-HR" dirty="0" err="1" smtClean="0"/>
              <a:t>spam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tvornica slatkiša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neželjena poruka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vrsta računala</a:t>
            </a:r>
          </a:p>
          <a:p>
            <a:r>
              <a:rPr lang="hr-HR" dirty="0" smtClean="0">
                <a:hlinkClick r:id="rId2" action="ppaction://hlinksldjump"/>
              </a:rPr>
              <a:t>PS igrica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 action="ppaction://hlinksldjump"/>
              </a:rPr>
              <a:t>To je točan odgovor!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smtClean="0"/>
              <a:t>11.2.2013</a:t>
            </a: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Mjesec sigurnijeg interneta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DC92-E6C3-4740-9FE6-57C8E9E6A28C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</TotalTime>
  <Words>224</Words>
  <Application>Microsoft Office PowerPoint</Application>
  <PresentationFormat>Prikaz na zaslonu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Oduševljenje</vt:lpstr>
      <vt:lpstr>Mjesec sigurnijeg interneta</vt:lpstr>
      <vt:lpstr>1. Što je internet?</vt:lpstr>
      <vt:lpstr>To je točan odgovor! </vt:lpstr>
      <vt:lpstr>Netočno… </vt:lpstr>
      <vt:lpstr>2. Drugi naziv za cyberbullying?</vt:lpstr>
      <vt:lpstr>To je točan odgovor! </vt:lpstr>
      <vt:lpstr>Netočno…</vt:lpstr>
      <vt:lpstr>3. Što je spam?</vt:lpstr>
      <vt:lpstr>To je točan odgovor! </vt:lpstr>
      <vt:lpstr>Netočno…</vt:lpstr>
      <vt:lpstr>4. Što je eduvizija?</vt:lpstr>
      <vt:lpstr>To je točan odgovor! </vt:lpstr>
      <vt:lpstr>Netočno…</vt:lpstr>
      <vt:lpstr>5. Kako se zaštititi od virusa?</vt:lpstr>
      <vt:lpstr>To je točan odgovor! </vt:lpstr>
      <vt:lpstr>Netočno…</vt:lpstr>
      <vt:lpstr>Čestitamo! Završili ste kviz! </vt:lpstr>
      <vt:lpstr>Kviz izradile: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Mjesec sigurnijeg interneta</dc:title>
  <dc:creator>ucenik</dc:creator>
  <cp:lastModifiedBy>ucenik</cp:lastModifiedBy>
  <cp:revision>5</cp:revision>
  <dcterms:created xsi:type="dcterms:W3CDTF">2013-02-11T11:29:04Z</dcterms:created>
  <dcterms:modified xsi:type="dcterms:W3CDTF">2013-02-12T09:35:47Z</dcterms:modified>
</cp:coreProperties>
</file>