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28B29-9AFC-4C63-A619-07779910672F}" type="datetimeFigureOut">
              <a:rPr lang="hr-HR" smtClean="0"/>
              <a:t>11.2.2013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2662-3E84-4A6D-B49D-AA2D4AADC1C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82930" indent="-514350">
              <a:buClr>
                <a:srgbClr val="FF0000"/>
              </a:buClr>
              <a:buFont typeface="+mj-lt"/>
              <a:buAutoNum type="alphaLcParenR"/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</a:defRPr>
            </a:lvl1pPr>
            <a:lvl2pPr marL="969264" indent="-514350">
              <a:buClr>
                <a:srgbClr val="FF0000"/>
              </a:buClr>
              <a:buFont typeface="+mj-lt"/>
              <a:buAutoNum type="alphaLcParenR"/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</a:defRPr>
            </a:lvl2pPr>
            <a:lvl3pPr marL="1225296" indent="-457200">
              <a:buClr>
                <a:srgbClr val="FF0000"/>
              </a:buClr>
              <a:buFont typeface="+mj-lt"/>
              <a:buAutoNum type="alphaLcParenR"/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</a:defRPr>
            </a:lvl3pPr>
            <a:lvl4pPr marL="1490472" indent="-457200">
              <a:buClr>
                <a:srgbClr val="FF0000"/>
              </a:buClr>
              <a:buFont typeface="+mj-lt"/>
              <a:buAutoNum type="alphaLcParenR"/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</a:defRPr>
            </a:lvl4pPr>
            <a:lvl5pPr marL="1728216" indent="-457200">
              <a:buClr>
                <a:srgbClr val="FF0000"/>
              </a:buClr>
              <a:buFont typeface="+mj-lt"/>
              <a:buAutoNum type="alphaLcParenR"/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</a:defRPr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9DC783-386B-4D49-AD64-1BB3B6AA956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3"/>
                </a:solidFill>
                <a:latin typeface="Kristen ITC" pitchFamily="66" charset="0"/>
              </a:rPr>
              <a:t>Mjesec sigurnijeg interneta</a:t>
            </a:r>
            <a:endParaRPr lang="hr-HR" dirty="0">
              <a:solidFill>
                <a:schemeClr val="accent3"/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8800" dirty="0" smtClean="0">
                <a:solidFill>
                  <a:schemeClr val="accent3"/>
                </a:solidFill>
                <a:latin typeface="Kristen ITC" pitchFamily="66" charset="0"/>
              </a:rPr>
              <a:t>Kviz</a:t>
            </a:r>
            <a:endParaRPr lang="hr-HR" sz="8800" dirty="0">
              <a:solidFill>
                <a:schemeClr val="accent3"/>
              </a:solidFill>
              <a:latin typeface="Kristen ITC" pitchFamily="66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NETOČNO </a:t>
            </a:r>
            <a:r>
              <a:rPr lang="hr-HR" dirty="0" smtClean="0">
                <a:latin typeface="Kristen ITC" pitchFamily="66" charset="0"/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10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</a:rPr>
              <a:t>4.Internetski bonton        (izbaci uljeza)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547821">
            <a:off x="898787" y="2256385"/>
            <a:ext cx="7772400" cy="4097927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 pisati velikim slovima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Ne vrijeđati druge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Poštuj vlasnička prava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Šalji velike količine podataka ljudima koje ne poznaješ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11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TOČNO!SLJEDEĆE PITANJE </a:t>
            </a:r>
            <a:r>
              <a:rPr lang="hr-HR" dirty="0" smtClean="0">
                <a:latin typeface="Kristen ITC" pitchFamily="66" charset="0"/>
                <a:sym typeface="Wingdings" pitchFamily="2" charset="2"/>
                <a:hlinkClick r:id="rId2" action="ppaction://hlinksldjump"/>
              </a:rPr>
              <a:t>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12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NETOČNO! </a:t>
            </a:r>
            <a:r>
              <a:rPr lang="hr-HR" dirty="0" smtClean="0">
                <a:latin typeface="Kristen ITC" pitchFamily="66" charset="0"/>
                <a:sym typeface="Wingdings" pitchFamily="2" charset="2"/>
                <a:hlinkClick r:id="rId2" action="ppaction://hlinksldjump"/>
              </a:rPr>
              <a:t>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13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Kristen ITC" pitchFamily="66" charset="0"/>
              </a:rPr>
              <a:t>5.Što je chat?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0928954">
            <a:off x="914400" y="1783560"/>
            <a:ext cx="7772400" cy="4572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internetska komunikacija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vrsta računala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poznati haker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antivirusni program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14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TOČNO!! POBJEDILI STE </a:t>
            </a:r>
            <a:r>
              <a:rPr lang="hr-HR" dirty="0" smtClean="0">
                <a:latin typeface="Kristen ITC" pitchFamily="66" charset="0"/>
                <a:sym typeface="Wingdings" pitchFamily="2" charset="2"/>
                <a:hlinkClick r:id="rId2" action="ppaction://hlinksldjump"/>
              </a:rPr>
              <a:t>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15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NETOČNO </a:t>
            </a:r>
            <a:r>
              <a:rPr lang="hr-HR" dirty="0" smtClean="0">
                <a:latin typeface="Kristen ITC" pitchFamily="66" charset="0"/>
                <a:sym typeface="Wingdings" pitchFamily="2" charset="2"/>
                <a:hlinkClick r:id="rId2" action="ppaction://hlinksldjump"/>
              </a:rPr>
              <a:t>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16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</a:rPr>
              <a:t>Prezentaciju radili: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Toni </a:t>
            </a:r>
            <a:r>
              <a:rPr lang="hr-HR" dirty="0" err="1" smtClean="0"/>
              <a:t>Hrnjak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</a:t>
            </a:r>
            <a:r>
              <a:rPr lang="hr-HR" dirty="0" err="1" smtClean="0"/>
              <a:t>Stipo</a:t>
            </a:r>
            <a:r>
              <a:rPr lang="hr-HR" dirty="0" smtClean="0"/>
              <a:t> Baković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17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Kristen ITC" pitchFamily="66" charset="0"/>
              </a:rPr>
              <a:t>1.Što je Internet?</a:t>
            </a:r>
            <a:endParaRPr lang="hr-HR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1040654">
            <a:off x="914400" y="1783560"/>
            <a:ext cx="7772400" cy="4572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antivirusni program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  <a:hlinkClick r:id="rId3" action="ppaction://hlinksldjump"/>
              </a:rPr>
              <a:t>svjetska mreža računala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vrsta računala 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grad u Španjolskoj</a:t>
            </a:r>
            <a:endParaRPr lang="hr-HR" dirty="0" smtClean="0">
              <a:solidFill>
                <a:schemeClr val="bg1"/>
              </a:solidFill>
            </a:endParaRP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9144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00FF00"/>
                </a:solidFill>
                <a:latin typeface="Kristen ITC" pitchFamily="66" charset="0"/>
                <a:hlinkClick r:id="rId2" action="ppaction://hlinksldjump"/>
              </a:rPr>
              <a:t>TOČNO! SLJEDEĆE PITANJE </a:t>
            </a:r>
            <a:r>
              <a:rPr lang="hr-HR" dirty="0" smtClean="0">
                <a:solidFill>
                  <a:srgbClr val="00FF00"/>
                </a:solidFill>
                <a:latin typeface="Kristen ITC" pitchFamily="66" charset="0"/>
                <a:sym typeface="Wingdings" pitchFamily="2" charset="2"/>
                <a:hlinkClick r:id="rId2" action="ppaction://hlinksldjump"/>
              </a:rPr>
              <a:t></a:t>
            </a:r>
            <a:endParaRPr lang="hr-HR" dirty="0">
              <a:solidFill>
                <a:srgbClr val="00FF00"/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3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00392" cy="9144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00FF00"/>
                </a:solidFill>
                <a:latin typeface="Kristen ITC" pitchFamily="66" charset="0"/>
                <a:hlinkClick r:id="rId2" action="ppaction://hlinksldjump"/>
              </a:rPr>
              <a:t>NETOČNO </a:t>
            </a:r>
            <a:r>
              <a:rPr lang="hr-HR" dirty="0" smtClean="0">
                <a:solidFill>
                  <a:srgbClr val="00FF00"/>
                </a:solidFill>
                <a:latin typeface="Kristen ITC" pitchFamily="66" charset="0"/>
                <a:sym typeface="Wingdings" pitchFamily="2" charset="2"/>
                <a:hlinkClick r:id="rId2" action="ppaction://hlinksldjump"/>
              </a:rPr>
              <a:t></a:t>
            </a:r>
            <a:endParaRPr lang="hr-HR" dirty="0">
              <a:solidFill>
                <a:srgbClr val="00FF00"/>
              </a:solidFill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</a:rPr>
              <a:t>2.Kako se zaštititi od računalnih virusa?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494753">
            <a:off x="914400" y="1783560"/>
            <a:ext cx="7772400" cy="4572000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kupiti antibiotik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cijepiti računalo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n</a:t>
            </a:r>
            <a:r>
              <a:rPr lang="hr-HR" dirty="0" smtClean="0">
                <a:hlinkClick r:id="rId2" action="ppaction://hlinksldjump"/>
              </a:rPr>
              <a:t>e može se zaštititi od virusa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pomoću antivirusnih programa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TOČNO!SLJEDEĆE</a:t>
            </a:r>
            <a:r>
              <a:rPr lang="hr-HR" dirty="0" smtClean="0">
                <a:hlinkClick r:id="rId2" action="ppaction://hlinksldjump"/>
              </a:rPr>
              <a:t> PITANJE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6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	</a:t>
            </a:r>
            <a:r>
              <a:rPr lang="hr-HR" dirty="0" smtClean="0">
                <a:latin typeface="Kristen ITC" pitchFamily="66" charset="0"/>
                <a:hlinkClick r:id="rId2" action="ppaction://hlinksldjump"/>
              </a:rPr>
              <a:t>NETOČNO </a:t>
            </a:r>
            <a:r>
              <a:rPr lang="hr-HR" dirty="0" smtClean="0">
                <a:latin typeface="Kristen ITC" pitchFamily="66" charset="0"/>
                <a:sym typeface="Wingdings" pitchFamily="2" charset="2"/>
                <a:hlinkClick r:id="rId2" action="ppaction://hlinksldjump"/>
              </a:rPr>
              <a:t>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Kristen ITC" pitchFamily="66" charset="0"/>
              </a:rPr>
              <a:t>3.Izbaci uljeza</a:t>
            </a:r>
            <a:endParaRPr lang="hr-HR" dirty="0">
              <a:latin typeface="Kristen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1050464">
            <a:off x="760692" y="1686003"/>
            <a:ext cx="7772400" cy="4971301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internet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računalni virus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zaštita osobnih podataka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kupus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8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/>
          <a:lstStyle/>
          <a:p>
            <a:pPr algn="ctr"/>
            <a:r>
              <a:rPr lang="hr-HR" dirty="0" smtClean="0">
                <a:latin typeface="Kristen ITC" pitchFamily="66" charset="0"/>
                <a:hlinkClick r:id="rId2" action="ppaction://hlinksldjump"/>
              </a:rPr>
              <a:t>TOČNO!SLJEDEĆE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smtClean="0">
                <a:latin typeface="Kristen ITC" pitchFamily="66" charset="0"/>
                <a:hlinkClick r:id="rId2" action="ppaction://hlinksldjump"/>
              </a:rPr>
              <a:t>PITANJE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C783-386B-4D49-AD64-1BB3B6AA9569}" type="slidenum">
              <a:rPr lang="hr-HR" smtClean="0"/>
              <a:t>9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207</Words>
  <Application>Microsoft Office PowerPoint</Application>
  <PresentationFormat>Prikaz na zaslonu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Metro</vt:lpstr>
      <vt:lpstr>Mjesec sigurnijeg interneta</vt:lpstr>
      <vt:lpstr>1.Što je Internet?</vt:lpstr>
      <vt:lpstr>TOČNO! SLJEDEĆE PITANJE </vt:lpstr>
      <vt:lpstr>NETOČNO </vt:lpstr>
      <vt:lpstr>2.Kako se zaštititi od računalnih virusa?</vt:lpstr>
      <vt:lpstr>TOČNO!SLJEDEĆE PITANJE </vt:lpstr>
      <vt:lpstr> NETOČNO </vt:lpstr>
      <vt:lpstr>3.Izbaci uljeza</vt:lpstr>
      <vt:lpstr>TOČNO!SLJEDEĆE PITANJE </vt:lpstr>
      <vt:lpstr>NETOČNO </vt:lpstr>
      <vt:lpstr>4.Internetski bonton        (izbaci uljeza)</vt:lpstr>
      <vt:lpstr>TOČNO!SLJEDEĆE PITANJE </vt:lpstr>
      <vt:lpstr>NETOČNO! </vt:lpstr>
      <vt:lpstr>5.Što je chat?</vt:lpstr>
      <vt:lpstr>TOČNO!! POBJEDILI STE </vt:lpstr>
      <vt:lpstr>NETOČNO </vt:lpstr>
      <vt:lpstr>Prezentaciju radili: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Mjesec sigurnijeg interneta</dc:title>
  <dc:creator>ucenik</dc:creator>
  <cp:lastModifiedBy>ucenik</cp:lastModifiedBy>
  <cp:revision>8</cp:revision>
  <dcterms:created xsi:type="dcterms:W3CDTF">2013-02-11T07:30:47Z</dcterms:created>
  <dcterms:modified xsi:type="dcterms:W3CDTF">2013-02-11T08:33:25Z</dcterms:modified>
</cp:coreProperties>
</file>